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7" r:id="rId2"/>
    <p:sldId id="258" r:id="rId3"/>
    <p:sldId id="261" r:id="rId4"/>
    <p:sldId id="262" r:id="rId5"/>
    <p:sldId id="259" r:id="rId6"/>
    <p:sldId id="260" r:id="rId7"/>
  </p:sldIdLst>
  <p:sldSz cx="10058400" cy="15544800"/>
  <p:notesSz cx="6797675" cy="9926638"/>
  <p:custDataLst>
    <p:tags r:id="rId9"/>
  </p:custDataLst>
  <p:defaultTextStyle>
    <a:defPPr>
      <a:defRPr lang="en-US"/>
    </a:defPPr>
    <a:lvl1pPr marL="177800" indent="-177800" algn="l" defTabSz="711200" rtl="0" eaLnBrk="1" latinLnBrk="0" hangingPunct="1">
      <a:spcBef>
        <a:spcPts val="1200"/>
      </a:spcBef>
      <a:buChar char="•"/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5334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711200" indent="-177800" algn="l" defTabSz="711200" rtl="0" eaLnBrk="1" latinLnBrk="0" hangingPunct="1">
      <a:spcBef>
        <a:spcPts val="600"/>
      </a:spcBef>
      <a:buChar char="–"/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889000" indent="-177800" algn="l" defTabSz="711200" rtl="0" eaLnBrk="1" latinLnBrk="0" hangingPunct="1">
      <a:spcBef>
        <a:spcPts val="600"/>
      </a:spcBef>
      <a:buChar char="&gt;"/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0668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12446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14224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1600200" indent="-177800" algn="l" defTabSz="7112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CCE4"/>
    <a:srgbClr val="3086B0"/>
    <a:srgbClr val="DEEEF6"/>
    <a:srgbClr val="54B2D3"/>
    <a:srgbClr val="000136"/>
    <a:srgbClr val="E8E8E8"/>
    <a:srgbClr val="59AAD2"/>
    <a:srgbClr val="EA2C27"/>
    <a:srgbClr val="F05323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D5ABB26-0587-4C30-8999-92F81FD0307C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703" autoAdjust="0"/>
    <p:restoredTop sz="96552" autoAdjust="0"/>
  </p:normalViewPr>
  <p:slideViewPr>
    <p:cSldViewPr>
      <p:cViewPr varScale="1">
        <p:scale>
          <a:sx n="26" d="100"/>
          <a:sy n="26" d="100"/>
        </p:scale>
        <p:origin x="138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2232" y="-1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797013-B89E-4094-974A-91EE742F8930}" type="datetimeFigureOut">
              <a:rPr lang="en-US" smtClean="0"/>
              <a:t>2/12/2021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BD8FAB-4B15-46B9-B8B6-45E35C6E48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45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058400" cy="155396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32" y="5257795"/>
            <a:ext cx="7894336" cy="502921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518" y="5107946"/>
            <a:ext cx="5079365" cy="3377778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1945234" y="10459826"/>
            <a:ext cx="6167932" cy="4216909"/>
          </a:xfrm>
        </p:spPr>
        <p:txBody>
          <a:bodyPr tIns="0" anchor="t"/>
          <a:lstStyle>
            <a:lvl1pPr algn="ctr">
              <a:spcBef>
                <a:spcPct val="0"/>
              </a:spcBef>
              <a:defRPr sz="495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  <a:br>
              <a:rPr lang="en-US" dirty="0"/>
            </a:br>
            <a:r>
              <a:rPr lang="en-US" dirty="0"/>
              <a:t>on two lines, please.</a:t>
            </a:r>
          </a:p>
        </p:txBody>
      </p:sp>
    </p:spTree>
    <p:extLst>
      <p:ext uri="{BB962C8B-B14F-4D97-AF65-F5344CB8AC3E}">
        <p14:creationId xmlns:p14="http://schemas.microsoft.com/office/powerpoint/2010/main" val="4012046067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spect="1"/>
          </p:cNvSpPr>
          <p:nvPr userDrawn="1"/>
        </p:nvSpPr>
        <p:spPr bwMode="gray">
          <a:xfrm>
            <a:off x="9144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>
            <a:spLocks noChangeAspect="1"/>
          </p:cNvSpPr>
          <p:nvPr userDrawn="1"/>
        </p:nvSpPr>
        <p:spPr bwMode="gray">
          <a:xfrm>
            <a:off x="5029200" y="457200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grpSp>
        <p:nvGrpSpPr>
          <p:cNvPr id="28" name="Group 27"/>
          <p:cNvGrpSpPr/>
          <p:nvPr userDrawn="1">
            <p:custDataLst>
              <p:tags r:id="rId1"/>
            </p:custDataLst>
          </p:nvPr>
        </p:nvGrpSpPr>
        <p:grpSpPr>
          <a:xfrm>
            <a:off x="5029200" y="14151026"/>
            <a:ext cx="385774" cy="388122"/>
            <a:chOff x="6380163" y="14428788"/>
            <a:chExt cx="782638" cy="787400"/>
          </a:xfrm>
        </p:grpSpPr>
        <p:sp>
          <p:nvSpPr>
            <p:cNvPr id="22" name="Oval 5"/>
            <p:cNvSpPr>
              <a:spLocks noChangeArrowheads="1"/>
            </p:cNvSpPr>
            <p:nvPr userDrawn="1"/>
          </p:nvSpPr>
          <p:spPr bwMode="auto">
            <a:xfrm>
              <a:off x="6380163" y="14428788"/>
              <a:ext cx="782638" cy="787400"/>
            </a:xfrm>
            <a:prstGeom prst="ellipse">
              <a:avLst/>
            </a:prstGeom>
            <a:solidFill>
              <a:srgbClr val="EA2C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6"/>
            <p:cNvSpPr>
              <a:spLocks/>
            </p:cNvSpPr>
            <p:nvPr userDrawn="1"/>
          </p:nvSpPr>
          <p:spPr bwMode="auto">
            <a:xfrm>
              <a:off x="6554788" y="14666913"/>
              <a:ext cx="455613" cy="374650"/>
            </a:xfrm>
            <a:custGeom>
              <a:avLst/>
              <a:gdLst>
                <a:gd name="T0" fmla="*/ 262 w 262"/>
                <a:gd name="T1" fmla="*/ 25 h 213"/>
                <a:gd name="T2" fmla="*/ 231 w 262"/>
                <a:gd name="T3" fmla="*/ 34 h 213"/>
                <a:gd name="T4" fmla="*/ 255 w 262"/>
                <a:gd name="T5" fmla="*/ 4 h 213"/>
                <a:gd name="T6" fmla="*/ 221 w 262"/>
                <a:gd name="T7" fmla="*/ 17 h 213"/>
                <a:gd name="T8" fmla="*/ 181 w 262"/>
                <a:gd name="T9" fmla="*/ 0 h 213"/>
                <a:gd name="T10" fmla="*/ 128 w 262"/>
                <a:gd name="T11" fmla="*/ 54 h 213"/>
                <a:gd name="T12" fmla="*/ 129 w 262"/>
                <a:gd name="T13" fmla="*/ 66 h 213"/>
                <a:gd name="T14" fmla="*/ 19 w 262"/>
                <a:gd name="T15" fmla="*/ 10 h 213"/>
                <a:gd name="T16" fmla="*/ 11 w 262"/>
                <a:gd name="T17" fmla="*/ 37 h 213"/>
                <a:gd name="T18" fmla="*/ 35 w 262"/>
                <a:gd name="T19" fmla="*/ 82 h 213"/>
                <a:gd name="T20" fmla="*/ 11 w 262"/>
                <a:gd name="T21" fmla="*/ 75 h 213"/>
                <a:gd name="T22" fmla="*/ 11 w 262"/>
                <a:gd name="T23" fmla="*/ 76 h 213"/>
                <a:gd name="T24" fmla="*/ 54 w 262"/>
                <a:gd name="T25" fmla="*/ 128 h 213"/>
                <a:gd name="T26" fmla="*/ 40 w 262"/>
                <a:gd name="T27" fmla="*/ 130 h 213"/>
                <a:gd name="T28" fmla="*/ 30 w 262"/>
                <a:gd name="T29" fmla="*/ 129 h 213"/>
                <a:gd name="T30" fmla="*/ 80 w 262"/>
                <a:gd name="T31" fmla="*/ 166 h 213"/>
                <a:gd name="T32" fmla="*/ 13 w 262"/>
                <a:gd name="T33" fmla="*/ 189 h 213"/>
                <a:gd name="T34" fmla="*/ 0 w 262"/>
                <a:gd name="T35" fmla="*/ 189 h 213"/>
                <a:gd name="T36" fmla="*/ 83 w 262"/>
                <a:gd name="T37" fmla="*/ 213 h 213"/>
                <a:gd name="T38" fmla="*/ 235 w 262"/>
                <a:gd name="T39" fmla="*/ 60 h 213"/>
                <a:gd name="T40" fmla="*/ 235 w 262"/>
                <a:gd name="T41" fmla="*/ 53 h 213"/>
                <a:gd name="T42" fmla="*/ 262 w 262"/>
                <a:gd name="T43" fmla="*/ 25 h 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2" h="213">
                  <a:moveTo>
                    <a:pt x="262" y="25"/>
                  </a:moveTo>
                  <a:cubicBezTo>
                    <a:pt x="252" y="30"/>
                    <a:pt x="242" y="33"/>
                    <a:pt x="231" y="34"/>
                  </a:cubicBezTo>
                  <a:cubicBezTo>
                    <a:pt x="242" y="27"/>
                    <a:pt x="251" y="17"/>
                    <a:pt x="255" y="4"/>
                  </a:cubicBezTo>
                  <a:cubicBezTo>
                    <a:pt x="244" y="10"/>
                    <a:pt x="233" y="15"/>
                    <a:pt x="221" y="17"/>
                  </a:cubicBezTo>
                  <a:cubicBezTo>
                    <a:pt x="211" y="7"/>
                    <a:pt x="197" y="0"/>
                    <a:pt x="181" y="0"/>
                  </a:cubicBezTo>
                  <a:cubicBezTo>
                    <a:pt x="152" y="0"/>
                    <a:pt x="128" y="24"/>
                    <a:pt x="128" y="54"/>
                  </a:cubicBezTo>
                  <a:cubicBezTo>
                    <a:pt x="128" y="58"/>
                    <a:pt x="128" y="62"/>
                    <a:pt x="129" y="66"/>
                  </a:cubicBezTo>
                  <a:cubicBezTo>
                    <a:pt x="85" y="64"/>
                    <a:pt x="45" y="43"/>
                    <a:pt x="19" y="10"/>
                  </a:cubicBezTo>
                  <a:cubicBezTo>
                    <a:pt x="14" y="18"/>
                    <a:pt x="11" y="27"/>
                    <a:pt x="11" y="37"/>
                  </a:cubicBezTo>
                  <a:cubicBezTo>
                    <a:pt x="11" y="56"/>
                    <a:pt x="21" y="72"/>
                    <a:pt x="35" y="82"/>
                  </a:cubicBezTo>
                  <a:cubicBezTo>
                    <a:pt x="26" y="81"/>
                    <a:pt x="18" y="79"/>
                    <a:pt x="11" y="75"/>
                  </a:cubicBezTo>
                  <a:cubicBezTo>
                    <a:pt x="11" y="75"/>
                    <a:pt x="11" y="75"/>
                    <a:pt x="11" y="76"/>
                  </a:cubicBezTo>
                  <a:cubicBezTo>
                    <a:pt x="11" y="102"/>
                    <a:pt x="29" y="123"/>
                    <a:pt x="54" y="128"/>
                  </a:cubicBezTo>
                  <a:cubicBezTo>
                    <a:pt x="49" y="130"/>
                    <a:pt x="45" y="130"/>
                    <a:pt x="40" y="130"/>
                  </a:cubicBezTo>
                  <a:cubicBezTo>
                    <a:pt x="36" y="130"/>
                    <a:pt x="33" y="130"/>
                    <a:pt x="30" y="129"/>
                  </a:cubicBezTo>
                  <a:cubicBezTo>
                    <a:pt x="37" y="151"/>
                    <a:pt x="56" y="166"/>
                    <a:pt x="80" y="166"/>
                  </a:cubicBezTo>
                  <a:cubicBezTo>
                    <a:pt x="61" y="181"/>
                    <a:pt x="38" y="189"/>
                    <a:pt x="13" y="189"/>
                  </a:cubicBezTo>
                  <a:cubicBezTo>
                    <a:pt x="9" y="189"/>
                    <a:pt x="5" y="189"/>
                    <a:pt x="0" y="189"/>
                  </a:cubicBezTo>
                  <a:cubicBezTo>
                    <a:pt x="24" y="204"/>
                    <a:pt x="52" y="213"/>
                    <a:pt x="83" y="213"/>
                  </a:cubicBezTo>
                  <a:cubicBezTo>
                    <a:pt x="181" y="213"/>
                    <a:pt x="235" y="131"/>
                    <a:pt x="235" y="60"/>
                  </a:cubicBezTo>
                  <a:cubicBezTo>
                    <a:pt x="235" y="58"/>
                    <a:pt x="235" y="56"/>
                    <a:pt x="235" y="53"/>
                  </a:cubicBezTo>
                  <a:cubicBezTo>
                    <a:pt x="246" y="46"/>
                    <a:pt x="255" y="36"/>
                    <a:pt x="262" y="25"/>
                  </a:cubicBezTo>
                  <a:close/>
                </a:path>
              </a:pathLst>
            </a:custGeom>
            <a:solidFill>
              <a:srgbClr val="F1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8"/>
          <p:cNvGrpSpPr/>
          <p:nvPr userDrawn="1">
            <p:custDataLst>
              <p:tags r:id="rId2"/>
            </p:custDataLst>
          </p:nvPr>
        </p:nvGrpSpPr>
        <p:grpSpPr>
          <a:xfrm>
            <a:off x="5033040" y="14699478"/>
            <a:ext cx="385774" cy="388122"/>
            <a:chOff x="4889501" y="14428788"/>
            <a:chExt cx="782638" cy="787400"/>
          </a:xfrm>
        </p:grpSpPr>
        <p:sp>
          <p:nvSpPr>
            <p:cNvPr id="24" name="Oval 7"/>
            <p:cNvSpPr>
              <a:spLocks noChangeArrowheads="1"/>
            </p:cNvSpPr>
            <p:nvPr userDrawn="1"/>
          </p:nvSpPr>
          <p:spPr bwMode="auto">
            <a:xfrm>
              <a:off x="4889501" y="14428788"/>
              <a:ext cx="782638" cy="787400"/>
            </a:xfrm>
            <a:prstGeom prst="ellipse">
              <a:avLst/>
            </a:prstGeom>
            <a:solidFill>
              <a:srgbClr val="EA2C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"/>
            <p:cNvSpPr>
              <a:spLocks noEditPoints="1"/>
            </p:cNvSpPr>
            <p:nvPr userDrawn="1"/>
          </p:nvSpPr>
          <p:spPr bwMode="auto">
            <a:xfrm>
              <a:off x="5046663" y="14581188"/>
              <a:ext cx="473075" cy="477838"/>
            </a:xfrm>
            <a:custGeom>
              <a:avLst/>
              <a:gdLst>
                <a:gd name="T0" fmla="*/ 221 w 272"/>
                <a:gd name="T1" fmla="*/ 14 h 272"/>
                <a:gd name="T2" fmla="*/ 171 w 272"/>
                <a:gd name="T3" fmla="*/ 14 h 272"/>
                <a:gd name="T4" fmla="*/ 122 w 272"/>
                <a:gd name="T5" fmla="*/ 62 h 272"/>
                <a:gd name="T6" fmla="*/ 112 w 272"/>
                <a:gd name="T7" fmla="*/ 87 h 272"/>
                <a:gd name="T8" fmla="*/ 122 w 272"/>
                <a:gd name="T9" fmla="*/ 112 h 272"/>
                <a:gd name="T10" fmla="*/ 133 w 272"/>
                <a:gd name="T11" fmla="*/ 122 h 272"/>
                <a:gd name="T12" fmla="*/ 119 w 272"/>
                <a:gd name="T13" fmla="*/ 136 h 272"/>
                <a:gd name="T14" fmla="*/ 109 w 272"/>
                <a:gd name="T15" fmla="*/ 125 h 272"/>
                <a:gd name="T16" fmla="*/ 59 w 272"/>
                <a:gd name="T17" fmla="*/ 125 h 272"/>
                <a:gd name="T18" fmla="*/ 11 w 272"/>
                <a:gd name="T19" fmla="*/ 174 h 272"/>
                <a:gd name="T20" fmla="*/ 0 w 272"/>
                <a:gd name="T21" fmla="*/ 199 h 272"/>
                <a:gd name="T22" fmla="*/ 11 w 272"/>
                <a:gd name="T23" fmla="*/ 224 h 272"/>
                <a:gd name="T24" fmla="*/ 48 w 272"/>
                <a:gd name="T25" fmla="*/ 261 h 272"/>
                <a:gd name="T26" fmla="*/ 73 w 272"/>
                <a:gd name="T27" fmla="*/ 272 h 272"/>
                <a:gd name="T28" fmla="*/ 98 w 272"/>
                <a:gd name="T29" fmla="*/ 261 h 272"/>
                <a:gd name="T30" fmla="*/ 146 w 272"/>
                <a:gd name="T31" fmla="*/ 213 h 272"/>
                <a:gd name="T32" fmla="*/ 146 w 272"/>
                <a:gd name="T33" fmla="*/ 163 h 272"/>
                <a:gd name="T34" fmla="*/ 136 w 272"/>
                <a:gd name="T35" fmla="*/ 152 h 272"/>
                <a:gd name="T36" fmla="*/ 149 w 272"/>
                <a:gd name="T37" fmla="*/ 139 h 272"/>
                <a:gd name="T38" fmla="*/ 160 w 272"/>
                <a:gd name="T39" fmla="*/ 149 h 272"/>
                <a:gd name="T40" fmla="*/ 185 w 272"/>
                <a:gd name="T41" fmla="*/ 160 h 272"/>
                <a:gd name="T42" fmla="*/ 209 w 272"/>
                <a:gd name="T43" fmla="*/ 149 h 272"/>
                <a:gd name="T44" fmla="*/ 258 w 272"/>
                <a:gd name="T45" fmla="*/ 101 h 272"/>
                <a:gd name="T46" fmla="*/ 258 w 272"/>
                <a:gd name="T47" fmla="*/ 51 h 272"/>
                <a:gd name="T48" fmla="*/ 221 w 272"/>
                <a:gd name="T49" fmla="*/ 14 h 272"/>
                <a:gd name="T50" fmla="*/ 130 w 272"/>
                <a:gd name="T51" fmla="*/ 196 h 272"/>
                <a:gd name="T52" fmla="*/ 81 w 272"/>
                <a:gd name="T53" fmla="*/ 245 h 272"/>
                <a:gd name="T54" fmla="*/ 64 w 272"/>
                <a:gd name="T55" fmla="*/ 245 h 272"/>
                <a:gd name="T56" fmla="*/ 27 w 272"/>
                <a:gd name="T57" fmla="*/ 207 h 272"/>
                <a:gd name="T58" fmla="*/ 24 w 272"/>
                <a:gd name="T59" fmla="*/ 199 h 272"/>
                <a:gd name="T60" fmla="*/ 27 w 272"/>
                <a:gd name="T61" fmla="*/ 191 h 272"/>
                <a:gd name="T62" fmla="*/ 76 w 272"/>
                <a:gd name="T63" fmla="*/ 142 h 272"/>
                <a:gd name="T64" fmla="*/ 84 w 272"/>
                <a:gd name="T65" fmla="*/ 139 h 272"/>
                <a:gd name="T66" fmla="*/ 93 w 272"/>
                <a:gd name="T67" fmla="*/ 142 h 272"/>
                <a:gd name="T68" fmla="*/ 103 w 272"/>
                <a:gd name="T69" fmla="*/ 152 h 272"/>
                <a:gd name="T70" fmla="*/ 76 w 272"/>
                <a:gd name="T71" fmla="*/ 179 h 272"/>
                <a:gd name="T72" fmla="*/ 93 w 272"/>
                <a:gd name="T73" fmla="*/ 195 h 272"/>
                <a:gd name="T74" fmla="*/ 119 w 272"/>
                <a:gd name="T75" fmla="*/ 169 h 272"/>
                <a:gd name="T76" fmla="*/ 130 w 272"/>
                <a:gd name="T77" fmla="*/ 179 h 272"/>
                <a:gd name="T78" fmla="*/ 130 w 272"/>
                <a:gd name="T79" fmla="*/ 196 h 272"/>
                <a:gd name="T80" fmla="*/ 242 w 272"/>
                <a:gd name="T81" fmla="*/ 84 h 272"/>
                <a:gd name="T82" fmla="*/ 193 w 272"/>
                <a:gd name="T83" fmla="*/ 133 h 272"/>
                <a:gd name="T84" fmla="*/ 176 w 272"/>
                <a:gd name="T85" fmla="*/ 133 h 272"/>
                <a:gd name="T86" fmla="*/ 166 w 272"/>
                <a:gd name="T87" fmla="*/ 122 h 272"/>
                <a:gd name="T88" fmla="*/ 187 w 272"/>
                <a:gd name="T89" fmla="*/ 101 h 272"/>
                <a:gd name="T90" fmla="*/ 170 w 272"/>
                <a:gd name="T91" fmla="*/ 85 h 272"/>
                <a:gd name="T92" fmla="*/ 149 w 272"/>
                <a:gd name="T93" fmla="*/ 106 h 272"/>
                <a:gd name="T94" fmla="*/ 139 w 272"/>
                <a:gd name="T95" fmla="*/ 96 h 272"/>
                <a:gd name="T96" fmla="*/ 136 w 272"/>
                <a:gd name="T97" fmla="*/ 87 h 272"/>
                <a:gd name="T98" fmla="*/ 139 w 272"/>
                <a:gd name="T99" fmla="*/ 79 h 272"/>
                <a:gd name="T100" fmla="*/ 188 w 272"/>
                <a:gd name="T101" fmla="*/ 30 h 272"/>
                <a:gd name="T102" fmla="*/ 196 w 272"/>
                <a:gd name="T103" fmla="*/ 27 h 272"/>
                <a:gd name="T104" fmla="*/ 204 w 272"/>
                <a:gd name="T105" fmla="*/ 30 h 272"/>
                <a:gd name="T106" fmla="*/ 242 w 272"/>
                <a:gd name="T107" fmla="*/ 67 h 272"/>
                <a:gd name="T108" fmla="*/ 242 w 272"/>
                <a:gd name="T109" fmla="*/ 84 h 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" h="272">
                  <a:moveTo>
                    <a:pt x="221" y="14"/>
                  </a:moveTo>
                  <a:cubicBezTo>
                    <a:pt x="208" y="0"/>
                    <a:pt x="184" y="0"/>
                    <a:pt x="171" y="14"/>
                  </a:cubicBezTo>
                  <a:cubicBezTo>
                    <a:pt x="122" y="62"/>
                    <a:pt x="122" y="62"/>
                    <a:pt x="122" y="62"/>
                  </a:cubicBezTo>
                  <a:cubicBezTo>
                    <a:pt x="116" y="69"/>
                    <a:pt x="112" y="78"/>
                    <a:pt x="112" y="87"/>
                  </a:cubicBezTo>
                  <a:cubicBezTo>
                    <a:pt x="112" y="97"/>
                    <a:pt x="116" y="106"/>
                    <a:pt x="122" y="112"/>
                  </a:cubicBezTo>
                  <a:cubicBezTo>
                    <a:pt x="133" y="122"/>
                    <a:pt x="133" y="122"/>
                    <a:pt x="133" y="122"/>
                  </a:cubicBezTo>
                  <a:cubicBezTo>
                    <a:pt x="119" y="136"/>
                    <a:pt x="119" y="136"/>
                    <a:pt x="119" y="136"/>
                  </a:cubicBezTo>
                  <a:cubicBezTo>
                    <a:pt x="109" y="125"/>
                    <a:pt x="109" y="125"/>
                    <a:pt x="109" y="125"/>
                  </a:cubicBezTo>
                  <a:cubicBezTo>
                    <a:pt x="96" y="112"/>
                    <a:pt x="73" y="112"/>
                    <a:pt x="59" y="125"/>
                  </a:cubicBezTo>
                  <a:cubicBezTo>
                    <a:pt x="11" y="174"/>
                    <a:pt x="11" y="174"/>
                    <a:pt x="11" y="174"/>
                  </a:cubicBezTo>
                  <a:cubicBezTo>
                    <a:pt x="4" y="181"/>
                    <a:pt x="0" y="190"/>
                    <a:pt x="0" y="199"/>
                  </a:cubicBezTo>
                  <a:cubicBezTo>
                    <a:pt x="0" y="209"/>
                    <a:pt x="4" y="217"/>
                    <a:pt x="11" y="224"/>
                  </a:cubicBezTo>
                  <a:cubicBezTo>
                    <a:pt x="48" y="261"/>
                    <a:pt x="48" y="261"/>
                    <a:pt x="48" y="261"/>
                  </a:cubicBezTo>
                  <a:cubicBezTo>
                    <a:pt x="54" y="268"/>
                    <a:pt x="63" y="272"/>
                    <a:pt x="73" y="272"/>
                  </a:cubicBezTo>
                  <a:cubicBezTo>
                    <a:pt x="82" y="272"/>
                    <a:pt x="91" y="268"/>
                    <a:pt x="98" y="261"/>
                  </a:cubicBezTo>
                  <a:cubicBezTo>
                    <a:pt x="146" y="213"/>
                    <a:pt x="146" y="213"/>
                    <a:pt x="146" y="213"/>
                  </a:cubicBezTo>
                  <a:cubicBezTo>
                    <a:pt x="160" y="199"/>
                    <a:pt x="160" y="176"/>
                    <a:pt x="146" y="163"/>
                  </a:cubicBezTo>
                  <a:cubicBezTo>
                    <a:pt x="136" y="152"/>
                    <a:pt x="136" y="152"/>
                    <a:pt x="136" y="152"/>
                  </a:cubicBezTo>
                  <a:cubicBezTo>
                    <a:pt x="149" y="139"/>
                    <a:pt x="149" y="139"/>
                    <a:pt x="149" y="139"/>
                  </a:cubicBezTo>
                  <a:cubicBezTo>
                    <a:pt x="160" y="149"/>
                    <a:pt x="160" y="149"/>
                    <a:pt x="160" y="149"/>
                  </a:cubicBezTo>
                  <a:cubicBezTo>
                    <a:pt x="166" y="156"/>
                    <a:pt x="175" y="160"/>
                    <a:pt x="185" y="160"/>
                  </a:cubicBezTo>
                  <a:cubicBezTo>
                    <a:pt x="194" y="160"/>
                    <a:pt x="203" y="156"/>
                    <a:pt x="209" y="149"/>
                  </a:cubicBezTo>
                  <a:cubicBezTo>
                    <a:pt x="258" y="101"/>
                    <a:pt x="258" y="101"/>
                    <a:pt x="258" y="101"/>
                  </a:cubicBezTo>
                  <a:cubicBezTo>
                    <a:pt x="272" y="87"/>
                    <a:pt x="272" y="65"/>
                    <a:pt x="258" y="51"/>
                  </a:cubicBezTo>
                  <a:lnTo>
                    <a:pt x="221" y="14"/>
                  </a:lnTo>
                  <a:close/>
                  <a:moveTo>
                    <a:pt x="130" y="196"/>
                  </a:moveTo>
                  <a:cubicBezTo>
                    <a:pt x="81" y="245"/>
                    <a:pt x="81" y="245"/>
                    <a:pt x="81" y="245"/>
                  </a:cubicBezTo>
                  <a:cubicBezTo>
                    <a:pt x="77" y="249"/>
                    <a:pt x="69" y="249"/>
                    <a:pt x="64" y="245"/>
                  </a:cubicBezTo>
                  <a:cubicBezTo>
                    <a:pt x="27" y="207"/>
                    <a:pt x="27" y="207"/>
                    <a:pt x="27" y="207"/>
                  </a:cubicBezTo>
                  <a:cubicBezTo>
                    <a:pt x="25" y="205"/>
                    <a:pt x="24" y="202"/>
                    <a:pt x="24" y="199"/>
                  </a:cubicBezTo>
                  <a:cubicBezTo>
                    <a:pt x="24" y="196"/>
                    <a:pt x="25" y="193"/>
                    <a:pt x="27" y="191"/>
                  </a:cubicBezTo>
                  <a:cubicBezTo>
                    <a:pt x="76" y="142"/>
                    <a:pt x="76" y="142"/>
                    <a:pt x="76" y="142"/>
                  </a:cubicBezTo>
                  <a:cubicBezTo>
                    <a:pt x="78" y="140"/>
                    <a:pt x="81" y="139"/>
                    <a:pt x="84" y="139"/>
                  </a:cubicBezTo>
                  <a:cubicBezTo>
                    <a:pt x="87" y="139"/>
                    <a:pt x="90" y="140"/>
                    <a:pt x="93" y="142"/>
                  </a:cubicBezTo>
                  <a:cubicBezTo>
                    <a:pt x="103" y="152"/>
                    <a:pt x="103" y="152"/>
                    <a:pt x="103" y="152"/>
                  </a:cubicBezTo>
                  <a:cubicBezTo>
                    <a:pt x="76" y="179"/>
                    <a:pt x="76" y="179"/>
                    <a:pt x="76" y="179"/>
                  </a:cubicBezTo>
                  <a:cubicBezTo>
                    <a:pt x="93" y="195"/>
                    <a:pt x="93" y="195"/>
                    <a:pt x="93" y="195"/>
                  </a:cubicBezTo>
                  <a:cubicBezTo>
                    <a:pt x="119" y="169"/>
                    <a:pt x="119" y="169"/>
                    <a:pt x="119" y="169"/>
                  </a:cubicBezTo>
                  <a:cubicBezTo>
                    <a:pt x="130" y="179"/>
                    <a:pt x="130" y="179"/>
                    <a:pt x="130" y="179"/>
                  </a:cubicBezTo>
                  <a:cubicBezTo>
                    <a:pt x="134" y="184"/>
                    <a:pt x="134" y="191"/>
                    <a:pt x="130" y="196"/>
                  </a:cubicBezTo>
                  <a:close/>
                  <a:moveTo>
                    <a:pt x="242" y="84"/>
                  </a:moveTo>
                  <a:cubicBezTo>
                    <a:pt x="193" y="133"/>
                    <a:pt x="193" y="133"/>
                    <a:pt x="193" y="133"/>
                  </a:cubicBezTo>
                  <a:cubicBezTo>
                    <a:pt x="188" y="137"/>
                    <a:pt x="181" y="137"/>
                    <a:pt x="176" y="133"/>
                  </a:cubicBezTo>
                  <a:cubicBezTo>
                    <a:pt x="166" y="122"/>
                    <a:pt x="166" y="122"/>
                    <a:pt x="166" y="122"/>
                  </a:cubicBezTo>
                  <a:cubicBezTo>
                    <a:pt x="187" y="101"/>
                    <a:pt x="187" y="101"/>
                    <a:pt x="187" y="101"/>
                  </a:cubicBezTo>
                  <a:cubicBezTo>
                    <a:pt x="170" y="85"/>
                    <a:pt x="170" y="85"/>
                    <a:pt x="170" y="85"/>
                  </a:cubicBezTo>
                  <a:cubicBezTo>
                    <a:pt x="149" y="106"/>
                    <a:pt x="149" y="106"/>
                    <a:pt x="149" y="106"/>
                  </a:cubicBezTo>
                  <a:cubicBezTo>
                    <a:pt x="139" y="96"/>
                    <a:pt x="139" y="96"/>
                    <a:pt x="139" y="96"/>
                  </a:cubicBezTo>
                  <a:cubicBezTo>
                    <a:pt x="137" y="93"/>
                    <a:pt x="136" y="90"/>
                    <a:pt x="136" y="87"/>
                  </a:cubicBezTo>
                  <a:cubicBezTo>
                    <a:pt x="136" y="84"/>
                    <a:pt x="137" y="81"/>
                    <a:pt x="139" y="79"/>
                  </a:cubicBezTo>
                  <a:cubicBezTo>
                    <a:pt x="188" y="30"/>
                    <a:pt x="188" y="30"/>
                    <a:pt x="188" y="30"/>
                  </a:cubicBezTo>
                  <a:cubicBezTo>
                    <a:pt x="190" y="28"/>
                    <a:pt x="193" y="27"/>
                    <a:pt x="196" y="27"/>
                  </a:cubicBezTo>
                  <a:cubicBezTo>
                    <a:pt x="199" y="27"/>
                    <a:pt x="202" y="28"/>
                    <a:pt x="204" y="30"/>
                  </a:cubicBezTo>
                  <a:cubicBezTo>
                    <a:pt x="242" y="67"/>
                    <a:pt x="242" y="67"/>
                    <a:pt x="242" y="67"/>
                  </a:cubicBezTo>
                  <a:cubicBezTo>
                    <a:pt x="246" y="72"/>
                    <a:pt x="246" y="79"/>
                    <a:pt x="242" y="8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0" name="Group 29"/>
          <p:cNvGrpSpPr/>
          <p:nvPr userDrawn="1">
            <p:custDataLst>
              <p:tags r:id="rId3"/>
            </p:custDataLst>
          </p:nvPr>
        </p:nvGrpSpPr>
        <p:grpSpPr>
          <a:xfrm>
            <a:off x="5033040" y="13599564"/>
            <a:ext cx="385774" cy="388122"/>
            <a:chOff x="3489326" y="14428788"/>
            <a:chExt cx="782638" cy="787400"/>
          </a:xfrm>
        </p:grpSpPr>
        <p:sp>
          <p:nvSpPr>
            <p:cNvPr id="26" name="Oval 9"/>
            <p:cNvSpPr>
              <a:spLocks noChangeArrowheads="1"/>
            </p:cNvSpPr>
            <p:nvPr userDrawn="1"/>
          </p:nvSpPr>
          <p:spPr bwMode="auto">
            <a:xfrm>
              <a:off x="3489326" y="14428788"/>
              <a:ext cx="782638" cy="787400"/>
            </a:xfrm>
            <a:prstGeom prst="ellipse">
              <a:avLst/>
            </a:prstGeom>
            <a:solidFill>
              <a:srgbClr val="EA2C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10"/>
            <p:cNvSpPr>
              <a:spLocks/>
            </p:cNvSpPr>
            <p:nvPr userDrawn="1"/>
          </p:nvSpPr>
          <p:spPr bwMode="auto">
            <a:xfrm>
              <a:off x="3762376" y="14565313"/>
              <a:ext cx="234950" cy="514350"/>
            </a:xfrm>
            <a:custGeom>
              <a:avLst/>
              <a:gdLst>
                <a:gd name="T0" fmla="*/ 129 w 135"/>
                <a:gd name="T1" fmla="*/ 146 h 293"/>
                <a:gd name="T2" fmla="*/ 89 w 135"/>
                <a:gd name="T3" fmla="*/ 146 h 293"/>
                <a:gd name="T4" fmla="*/ 89 w 135"/>
                <a:gd name="T5" fmla="*/ 293 h 293"/>
                <a:gd name="T6" fmla="*/ 29 w 135"/>
                <a:gd name="T7" fmla="*/ 293 h 293"/>
                <a:gd name="T8" fmla="*/ 29 w 135"/>
                <a:gd name="T9" fmla="*/ 146 h 293"/>
                <a:gd name="T10" fmla="*/ 0 w 135"/>
                <a:gd name="T11" fmla="*/ 146 h 293"/>
                <a:gd name="T12" fmla="*/ 0 w 135"/>
                <a:gd name="T13" fmla="*/ 95 h 293"/>
                <a:gd name="T14" fmla="*/ 29 w 135"/>
                <a:gd name="T15" fmla="*/ 95 h 293"/>
                <a:gd name="T16" fmla="*/ 29 w 135"/>
                <a:gd name="T17" fmla="*/ 61 h 293"/>
                <a:gd name="T18" fmla="*/ 90 w 135"/>
                <a:gd name="T19" fmla="*/ 0 h 293"/>
                <a:gd name="T20" fmla="*/ 135 w 135"/>
                <a:gd name="T21" fmla="*/ 0 h 293"/>
                <a:gd name="T22" fmla="*/ 135 w 135"/>
                <a:gd name="T23" fmla="*/ 50 h 293"/>
                <a:gd name="T24" fmla="*/ 102 w 135"/>
                <a:gd name="T25" fmla="*/ 50 h 293"/>
                <a:gd name="T26" fmla="*/ 89 w 135"/>
                <a:gd name="T27" fmla="*/ 64 h 293"/>
                <a:gd name="T28" fmla="*/ 89 w 135"/>
                <a:gd name="T29" fmla="*/ 95 h 293"/>
                <a:gd name="T30" fmla="*/ 135 w 135"/>
                <a:gd name="T31" fmla="*/ 95 h 293"/>
                <a:gd name="T32" fmla="*/ 129 w 135"/>
                <a:gd name="T33" fmla="*/ 146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5" h="293">
                  <a:moveTo>
                    <a:pt x="129" y="146"/>
                  </a:moveTo>
                  <a:cubicBezTo>
                    <a:pt x="89" y="146"/>
                    <a:pt x="89" y="146"/>
                    <a:pt x="89" y="146"/>
                  </a:cubicBezTo>
                  <a:cubicBezTo>
                    <a:pt x="89" y="293"/>
                    <a:pt x="89" y="293"/>
                    <a:pt x="89" y="293"/>
                  </a:cubicBezTo>
                  <a:cubicBezTo>
                    <a:pt x="29" y="293"/>
                    <a:pt x="29" y="293"/>
                    <a:pt x="29" y="293"/>
                  </a:cubicBezTo>
                  <a:cubicBezTo>
                    <a:pt x="29" y="146"/>
                    <a:pt x="29" y="146"/>
                    <a:pt x="29" y="146"/>
                  </a:cubicBezTo>
                  <a:cubicBezTo>
                    <a:pt x="0" y="146"/>
                    <a:pt x="0" y="146"/>
                    <a:pt x="0" y="146"/>
                  </a:cubicBezTo>
                  <a:cubicBezTo>
                    <a:pt x="0" y="95"/>
                    <a:pt x="0" y="95"/>
                    <a:pt x="0" y="95"/>
                  </a:cubicBezTo>
                  <a:cubicBezTo>
                    <a:pt x="29" y="95"/>
                    <a:pt x="29" y="95"/>
                    <a:pt x="29" y="95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38"/>
                    <a:pt x="40" y="0"/>
                    <a:pt x="90" y="0"/>
                  </a:cubicBezTo>
                  <a:cubicBezTo>
                    <a:pt x="135" y="0"/>
                    <a:pt x="135" y="0"/>
                    <a:pt x="135" y="0"/>
                  </a:cubicBezTo>
                  <a:cubicBezTo>
                    <a:pt x="135" y="50"/>
                    <a:pt x="135" y="50"/>
                    <a:pt x="135" y="50"/>
                  </a:cubicBezTo>
                  <a:cubicBezTo>
                    <a:pt x="102" y="50"/>
                    <a:pt x="102" y="50"/>
                    <a:pt x="102" y="50"/>
                  </a:cubicBezTo>
                  <a:cubicBezTo>
                    <a:pt x="97" y="50"/>
                    <a:pt x="89" y="53"/>
                    <a:pt x="89" y="64"/>
                  </a:cubicBezTo>
                  <a:cubicBezTo>
                    <a:pt x="89" y="95"/>
                    <a:pt x="89" y="95"/>
                    <a:pt x="89" y="95"/>
                  </a:cubicBezTo>
                  <a:cubicBezTo>
                    <a:pt x="135" y="95"/>
                    <a:pt x="135" y="95"/>
                    <a:pt x="135" y="95"/>
                  </a:cubicBezTo>
                  <a:lnTo>
                    <a:pt x="129" y="1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Rectangle 31"/>
          <p:cNvSpPr/>
          <p:nvPr userDrawn="1"/>
        </p:nvSpPr>
        <p:spPr>
          <a:xfrm>
            <a:off x="5550206" y="13655126"/>
            <a:ext cx="241123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200" b="1" dirty="0"/>
              <a:t>facebook.com/</a:t>
            </a:r>
            <a:r>
              <a:rPr lang="en-US" sz="1200" b="1" dirty="0" err="1"/>
              <a:t>citiesforaction</a:t>
            </a:r>
            <a:endParaRPr lang="en-US" sz="1200" b="1" dirty="0"/>
          </a:p>
        </p:txBody>
      </p:sp>
      <p:sp>
        <p:nvSpPr>
          <p:cNvPr id="33" name="Rectangle 32"/>
          <p:cNvSpPr/>
          <p:nvPr userDrawn="1"/>
        </p:nvSpPr>
        <p:spPr>
          <a:xfrm>
            <a:off x="5550206" y="14206588"/>
            <a:ext cx="141096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200" b="1" dirty="0"/>
              <a:t>@</a:t>
            </a:r>
            <a:r>
              <a:rPr lang="en-US" sz="1200" b="1" dirty="0" err="1"/>
              <a:t>CitiesForAction</a:t>
            </a:r>
            <a:endParaRPr lang="en-US" sz="1200" b="1" dirty="0"/>
          </a:p>
        </p:txBody>
      </p:sp>
      <p:sp>
        <p:nvSpPr>
          <p:cNvPr id="34" name="Rectangle 33"/>
          <p:cNvSpPr/>
          <p:nvPr userDrawn="1"/>
        </p:nvSpPr>
        <p:spPr>
          <a:xfrm>
            <a:off x="5550206" y="14755040"/>
            <a:ext cx="14350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sz="1200" b="1" dirty="0"/>
              <a:t>citiesforaction.us</a:t>
            </a:r>
          </a:p>
        </p:txBody>
      </p:sp>
      <p:pic>
        <p:nvPicPr>
          <p:cNvPr id="35" name="Picture 3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168" y="14151026"/>
            <a:ext cx="1324832" cy="881013"/>
          </a:xfrm>
          <a:prstGeom prst="rect">
            <a:avLst/>
          </a:prstGeom>
        </p:spPr>
      </p:pic>
      <p:sp>
        <p:nvSpPr>
          <p:cNvPr id="36" name="Rectangle 35"/>
          <p:cNvSpPr>
            <a:spLocks noChangeAspect="1"/>
          </p:cNvSpPr>
          <p:nvPr userDrawn="1"/>
        </p:nvSpPr>
        <p:spPr bwMode="gray">
          <a:xfrm>
            <a:off x="9144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>
            <a:spLocks noChangeAspect="1"/>
          </p:cNvSpPr>
          <p:nvPr userDrawn="1"/>
        </p:nvSpPr>
        <p:spPr bwMode="gray">
          <a:xfrm>
            <a:off x="5029200" y="45720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>
            <a:spLocks noChangeAspect="1"/>
          </p:cNvSpPr>
          <p:nvPr userDrawn="1"/>
        </p:nvSpPr>
        <p:spPr bwMode="gray">
          <a:xfrm>
            <a:off x="914400" y="8686801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>
            <a:spLocks noChangeAspect="1"/>
          </p:cNvSpPr>
          <p:nvPr userDrawn="1"/>
        </p:nvSpPr>
        <p:spPr bwMode="gray">
          <a:xfrm>
            <a:off x="5029200" y="8686802"/>
            <a:ext cx="4114800" cy="4114801"/>
          </a:xfrm>
          <a:prstGeom prst="rect">
            <a:avLst/>
          </a:prstGeom>
          <a:solidFill>
            <a:schemeClr val="accent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en-US" sz="1600" dirty="0" err="1">
              <a:solidFill>
                <a:schemeClr val="tx1"/>
              </a:solidFill>
            </a:endParaRPr>
          </a:p>
        </p:txBody>
      </p:sp>
      <p:sp>
        <p:nvSpPr>
          <p:cNvPr id="41" name="Picture Placeholder 40"/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914401" y="13599564"/>
            <a:ext cx="1488036" cy="1488036"/>
          </a:xfrm>
        </p:spPr>
        <p:txBody>
          <a:bodyPr anchor="ctr"/>
          <a:lstStyle>
            <a:lvl1pPr marL="0" indent="0" algn="ctr">
              <a:buNone/>
              <a:defRPr sz="2400" b="1" baseline="0"/>
            </a:lvl1pPr>
          </a:lstStyle>
          <a:p>
            <a:r>
              <a:rPr lang="en-US" dirty="0"/>
              <a:t>Insert City Logo Here</a:t>
            </a:r>
          </a:p>
        </p:txBody>
      </p:sp>
      <p:cxnSp>
        <p:nvCxnSpPr>
          <p:cNvPr id="44" name="Straight Connector 43"/>
          <p:cNvCxnSpPr/>
          <p:nvPr userDrawn="1"/>
        </p:nvCxnSpPr>
        <p:spPr bwMode="gray">
          <a:xfrm>
            <a:off x="914400" y="13103051"/>
            <a:ext cx="8229600" cy="0"/>
          </a:xfrm>
          <a:prstGeom prst="line">
            <a:avLst/>
          </a:prstGeom>
          <a:ln w="47625" cap="flat">
            <a:solidFill>
              <a:schemeClr val="accent6"/>
            </a:solidFill>
            <a:miter lim="800000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429243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pos="576" userDrawn="1">
          <p15:clr>
            <a:srgbClr val="F26B43"/>
          </p15:clr>
        </p15:guide>
        <p15:guide id="3" pos="5760" userDrawn="1">
          <p15:clr>
            <a:srgbClr val="F26B43"/>
          </p15:clr>
        </p15:guide>
        <p15:guide id="4" orient="horz" pos="8064" userDrawn="1">
          <p15:clr>
            <a:srgbClr val="FBAE40"/>
          </p15:clr>
        </p15:guide>
        <p15:guide id="5" orient="horz" pos="288" userDrawn="1">
          <p15:clr>
            <a:srgbClr val="FBAE40"/>
          </p15:clr>
        </p15:guide>
        <p15:guide id="6" pos="3168" userDrawn="1">
          <p15:clr>
            <a:srgbClr val="F26B43"/>
          </p15:clr>
        </p15:guide>
        <p15:guide id="7" orient="horz" pos="2880" userDrawn="1">
          <p15:clr>
            <a:srgbClr val="FBAE40"/>
          </p15:clr>
        </p15:guide>
        <p15:guide id="8" orient="horz" pos="5472" userDrawn="1">
          <p15:clr>
            <a:srgbClr val="FBAE40"/>
          </p15:clr>
        </p15:guide>
        <p15:guide id="9" orient="horz" pos="950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344423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tfpConfiguration" hidden="1"/>
          <p:cNvSpPr txBox="1"/>
          <p:nvPr userDrawn="1"/>
        </p:nvSpPr>
        <p:spPr bwMode="hidden">
          <a:xfrm>
            <a:off x="0" y="0"/>
            <a:ext cx="29700" cy="816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0" indent="0">
              <a:buNone/>
            </a:pPr>
            <a:r>
              <a:rPr lang="en-US" sz="100">
                <a:solidFill>
                  <a:schemeClr val="bg1">
                    <a:alpha val="0"/>
                  </a:schemeClr>
                </a:solidFill>
              </a:rPr>
              <a:t>&lt;btfp&gt;&lt;template version="2.0.14" type="branded" pageSize="widescreen" /&gt;&lt;/btfp&gt;</a:t>
            </a:r>
          </a:p>
        </p:txBody>
      </p:sp>
      <p:sp>
        <p:nvSpPr>
          <p:cNvPr id="3" name="Text Placeholder"/>
          <p:cNvSpPr>
            <a:spLocks noGrp="1"/>
          </p:cNvSpPr>
          <p:nvPr>
            <p:ph type="body" idx="1"/>
          </p:nvPr>
        </p:nvSpPr>
        <p:spPr>
          <a:xfrm>
            <a:off x="275910" y="2875071"/>
            <a:ext cx="9506147" cy="11996843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Slide Title"/>
          <p:cNvSpPr>
            <a:spLocks noGrp="1"/>
          </p:cNvSpPr>
          <p:nvPr>
            <p:ph type="title"/>
          </p:nvPr>
        </p:nvSpPr>
        <p:spPr>
          <a:xfrm>
            <a:off x="276345" y="4"/>
            <a:ext cx="9505712" cy="1987157"/>
          </a:xfrm>
          <a:prstGeom prst="rect">
            <a:avLst/>
          </a:prstGeom>
        </p:spPr>
        <p:txBody>
          <a:bodyPr vert="horz" lIns="36000" tIns="36000" rIns="36000" bIns="7200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79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</p:sldLayoutIdLst>
  <p:transition/>
  <p:txStyles>
    <p:titleStyle>
      <a:lvl1pPr algn="l" defTabSz="586740" rtl="0" eaLnBrk="1" latinLnBrk="0" hangingPunct="1">
        <a:lnSpc>
          <a:spcPct val="100000"/>
        </a:lnSpc>
        <a:spcBef>
          <a:spcPct val="0"/>
        </a:spcBef>
        <a:buNone/>
        <a:defRPr sz="2145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304" indent="-149304" algn="l" defTabSz="754342" rtl="0" eaLnBrk="1" latinLnBrk="0" hangingPunct="1">
        <a:lnSpc>
          <a:spcPct val="100000"/>
        </a:lnSpc>
        <a:spcBef>
          <a:spcPts val="990"/>
        </a:spcBef>
        <a:buFont typeface="Arial" panose="020B0604020202020204" pitchFamily="34" charset="0"/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298609" indent="-149304" algn="l" defTabSz="754342" rtl="0" eaLnBrk="1" latinLnBrk="0" hangingPunct="1">
        <a:lnSpc>
          <a:spcPct val="100000"/>
        </a:lnSpc>
        <a:spcBef>
          <a:spcPts val="495"/>
        </a:spcBef>
        <a:buFont typeface="Arial" panose="020B0604020202020204" pitchFamily="34" charset="0"/>
        <a:buChar char="–"/>
        <a:defRPr sz="1155" kern="1200">
          <a:solidFill>
            <a:schemeClr val="tx1"/>
          </a:solidFill>
          <a:latin typeface="+mn-lt"/>
          <a:ea typeface="+mn-ea"/>
          <a:cs typeface="+mn-cs"/>
        </a:defRPr>
      </a:lvl2pPr>
      <a:lvl3pPr marL="441365" indent="-142756" algn="l" defTabSz="754342" rtl="0" eaLnBrk="1" latinLnBrk="0" hangingPunct="1">
        <a:lnSpc>
          <a:spcPct val="100000"/>
        </a:lnSpc>
        <a:spcBef>
          <a:spcPts val="495"/>
        </a:spcBef>
        <a:buFont typeface="Arial" panose="020B0604020202020204" pitchFamily="34" charset="0"/>
        <a:buChar char="&gt;"/>
        <a:defRPr sz="1155" kern="1200">
          <a:solidFill>
            <a:schemeClr val="tx1"/>
          </a:solidFill>
          <a:latin typeface="+mn-lt"/>
          <a:ea typeface="+mn-ea"/>
          <a:cs typeface="+mn-cs"/>
        </a:defRPr>
      </a:lvl3pPr>
      <a:lvl4pPr marL="590669" indent="-149304" algn="l" defTabSz="754342" rtl="0" eaLnBrk="1" latinLnBrk="0" hangingPunct="1">
        <a:lnSpc>
          <a:spcPct val="100000"/>
        </a:lnSpc>
        <a:spcBef>
          <a:spcPts val="495"/>
        </a:spcBef>
        <a:buFont typeface="Arial" panose="020B0604020202020204" pitchFamily="34" charset="0"/>
        <a:buChar char="–"/>
        <a:defRPr sz="1155" kern="1200">
          <a:solidFill>
            <a:schemeClr val="tx1"/>
          </a:solidFill>
          <a:latin typeface="+mn-lt"/>
          <a:ea typeface="+mn-ea"/>
          <a:cs typeface="+mn-cs"/>
        </a:defRPr>
      </a:lvl4pPr>
      <a:lvl5pPr marL="741283" indent="-150614" algn="l" defTabSz="754342" rtl="0" eaLnBrk="1" latinLnBrk="0" hangingPunct="1">
        <a:lnSpc>
          <a:spcPct val="100000"/>
        </a:lnSpc>
        <a:spcBef>
          <a:spcPts val="495"/>
        </a:spcBef>
        <a:buFont typeface="Arial" panose="020B0604020202020204" pitchFamily="34" charset="0"/>
        <a:buChar char="&gt;"/>
        <a:defRPr sz="1155" kern="1200">
          <a:solidFill>
            <a:schemeClr val="tx1"/>
          </a:solidFill>
          <a:latin typeface="+mn-lt"/>
          <a:ea typeface="+mn-ea"/>
          <a:cs typeface="+mn-cs"/>
        </a:defRPr>
      </a:lvl5pPr>
      <a:lvl6pPr marL="2074441" indent="-188586" algn="l" defTabSz="75434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613" indent="-188586" algn="l" defTabSz="75434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784" indent="-188586" algn="l" defTabSz="75434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5955" indent="-188586" algn="l" defTabSz="754342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146685" indent="-146685" algn="l" defTabSz="586740" rtl="0" eaLnBrk="1" latinLnBrk="0" hangingPunct="1">
        <a:spcBef>
          <a:spcPts val="990"/>
        </a:spcBef>
        <a:buChar char="•"/>
        <a:defRPr sz="1320" kern="1200">
          <a:solidFill>
            <a:schemeClr val="tx1"/>
          </a:solidFill>
          <a:latin typeface="+mn-lt"/>
          <a:ea typeface="+mn-ea"/>
          <a:cs typeface="+mn-cs"/>
        </a:defRPr>
      </a:lvl1pPr>
      <a:lvl2pPr marL="293370" indent="-146685" algn="l" defTabSz="586740" rtl="0" eaLnBrk="1" latinLnBrk="0" hangingPunct="1">
        <a:spcBef>
          <a:spcPts val="495"/>
        </a:spcBef>
        <a:buChar char="–"/>
        <a:defRPr sz="1155" kern="1200">
          <a:solidFill>
            <a:schemeClr val="tx1"/>
          </a:solidFill>
          <a:latin typeface="+mn-lt"/>
          <a:ea typeface="+mn-ea"/>
          <a:cs typeface="+mn-cs"/>
        </a:defRPr>
      </a:lvl2pPr>
      <a:lvl3pPr marL="440055" indent="-146685" algn="l" defTabSz="586740" rtl="0" eaLnBrk="1" latinLnBrk="0" hangingPunct="1">
        <a:spcBef>
          <a:spcPts val="495"/>
        </a:spcBef>
        <a:buChar char="&gt;"/>
        <a:defRPr sz="1155" kern="1200">
          <a:solidFill>
            <a:schemeClr val="tx1"/>
          </a:solidFill>
          <a:latin typeface="+mn-lt"/>
          <a:ea typeface="+mn-ea"/>
          <a:cs typeface="+mn-cs"/>
        </a:defRPr>
      </a:lvl3pPr>
      <a:lvl4pPr marL="586740" indent="-146685" algn="l" defTabSz="586740" rtl="0" eaLnBrk="1" latinLnBrk="0" hangingPunct="1">
        <a:spcBef>
          <a:spcPts val="495"/>
        </a:spcBef>
        <a:buChar char="–"/>
        <a:defRPr sz="1155" kern="1200">
          <a:solidFill>
            <a:schemeClr val="tx1"/>
          </a:solidFill>
          <a:latin typeface="+mn-lt"/>
          <a:ea typeface="+mn-ea"/>
          <a:cs typeface="+mn-cs"/>
        </a:defRPr>
      </a:lvl4pPr>
      <a:lvl5pPr marL="733425" indent="-146685" algn="l" defTabSz="586740" rtl="0" eaLnBrk="1" latinLnBrk="0" hangingPunct="1">
        <a:spcBef>
          <a:spcPts val="495"/>
        </a:spcBef>
        <a:buChar char="&gt;"/>
        <a:defRPr sz="1155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" algn="l" defTabSz="586740" rtl="0" eaLnBrk="1" latinLnBrk="0" hangingPunct="1">
        <a:defRPr sz="1155" kern="1200">
          <a:solidFill>
            <a:schemeClr val="tx1"/>
          </a:solidFill>
          <a:latin typeface="+mn-lt"/>
          <a:ea typeface="+mn-ea"/>
          <a:cs typeface="+mn-cs"/>
        </a:defRPr>
      </a:lvl6pPr>
      <a:lvl7pPr marL="1026795" algn="l" defTabSz="586740" rtl="0" eaLnBrk="1" latinLnBrk="0" hangingPunct="1">
        <a:defRPr sz="1155" kern="1200">
          <a:solidFill>
            <a:schemeClr val="tx1"/>
          </a:solidFill>
          <a:latin typeface="+mn-lt"/>
          <a:ea typeface="+mn-ea"/>
          <a:cs typeface="+mn-cs"/>
        </a:defRPr>
      </a:lvl7pPr>
      <a:lvl8pPr marL="1173480" algn="l" defTabSz="586740" rtl="0" eaLnBrk="1" latinLnBrk="0" hangingPunct="1">
        <a:defRPr sz="1155" kern="1200">
          <a:solidFill>
            <a:schemeClr val="tx1"/>
          </a:solidFill>
          <a:latin typeface="+mn-lt"/>
          <a:ea typeface="+mn-ea"/>
          <a:cs typeface="+mn-cs"/>
        </a:defRPr>
      </a:lvl8pPr>
      <a:lvl9pPr marL="1320165" algn="l" defTabSz="586740" rtl="0" eaLnBrk="1" latinLnBrk="0" hangingPunct="1">
        <a:defRPr sz="11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5.jpe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welcomingpgh@pittsburghpa.gov" TargetMode="External"/><Relationship Id="rId5" Type="http://schemas.openxmlformats.org/officeDocument/2006/relationships/hyperlink" Target="tel:412-742-4200" TargetMode="External"/><Relationship Id="rId10" Type="http://schemas.openxmlformats.org/officeDocument/2006/relationships/image" Target="../media/image9.png"/><Relationship Id="rId4" Type="http://schemas.openxmlformats.org/officeDocument/2006/relationships/image" Target="../media/image10.emf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mailto:welcomingpgh@pittsburghpa.gov" TargetMode="External"/><Relationship Id="rId4" Type="http://schemas.openxmlformats.org/officeDocument/2006/relationships/hyperlink" Target="tel:412-742-420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91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7960" y="8686798"/>
            <a:ext cx="4114800" cy="4114202"/>
          </a:xfrm>
          <a:prstGeom prst="rect">
            <a:avLst/>
          </a:prstGeom>
        </p:spPr>
      </p:pic>
      <p:pic>
        <p:nvPicPr>
          <p:cNvPr id="62" name="Picture 61"/>
          <p:cNvPicPr>
            <a:picLocks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7960" y="4572000"/>
            <a:ext cx="4114800" cy="4114800"/>
          </a:xfrm>
          <a:prstGeom prst="rect">
            <a:avLst/>
          </a:prstGeom>
        </p:spPr>
      </p:pic>
      <p:sp>
        <p:nvSpPr>
          <p:cNvPr id="59" name="Rectangle 58"/>
          <p:cNvSpPr/>
          <p:nvPr/>
        </p:nvSpPr>
        <p:spPr bwMode="gray">
          <a:xfrm>
            <a:off x="5029199" y="8686499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sp>
        <p:nvSpPr>
          <p:cNvPr id="57" name="Rectangle 56"/>
          <p:cNvSpPr/>
          <p:nvPr/>
        </p:nvSpPr>
        <p:spPr bwMode="gray">
          <a:xfrm>
            <a:off x="5029199" y="4572000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2"/>
          <a:srcRect t="17636" r="173" b="17636"/>
          <a:stretch/>
        </p:blipFill>
        <p:spPr>
          <a:xfrm>
            <a:off x="5029199" y="457499"/>
            <a:ext cx="4114800" cy="4114800"/>
          </a:xfrm>
          <a:prstGeom prst="rect">
            <a:avLst/>
          </a:prstGeom>
        </p:spPr>
      </p:pic>
      <p:pic>
        <p:nvPicPr>
          <p:cNvPr id="6" name="Picture Placeholder 5" descr="Logo&#10;&#10;Description automatically generated">
            <a:extLst>
              <a:ext uri="{FF2B5EF4-FFF2-40B4-BE49-F238E27FC236}">
                <a16:creationId xmlns:a16="http://schemas.microsoft.com/office/drawing/2014/main" id="{B812184D-9A95-4DA7-816D-2CF597C4DE7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BainBulletsConfiguration" hidden="1"/>
          <p:cNvSpPr txBox="1"/>
          <p:nvPr/>
        </p:nvSpPr>
        <p:spPr bwMode="gray">
          <a:xfrm>
            <a:off x="10477" y="4953952"/>
            <a:ext cx="85628" cy="75369"/>
          </a:xfrm>
          <a:prstGeom prst="rect">
            <a:avLst/>
          </a:prstGeom>
          <a:noFill/>
        </p:spPr>
        <p:txBody>
          <a:bodyPr vert="horz" wrap="none" lIns="29700" tIns="29700" rIns="29700" bIns="29700" rtlCol="0">
            <a:spAutoFit/>
          </a:bodyPr>
          <a:lstStyle/>
          <a:p>
            <a:pPr marL="0" indent="0" algn="l" rtl="0">
              <a:buNone/>
            </a:pPr>
            <a:r>
              <a:rPr lang="es-us" sz="100" b="0" i="0" u="none" baseline="0">
                <a:solidFill>
                  <a:srgbClr val="FFFFFF"/>
                </a:solidFill>
              </a:rPr>
              <a:t>6_84</a:t>
            </a:r>
            <a:endParaRPr lang="es-us" sz="100" dirty="0" err="1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7960" y="457200"/>
            <a:ext cx="4114800" cy="4114800"/>
          </a:xfrm>
          <a:prstGeom prst="rect">
            <a:avLst/>
          </a:prstGeom>
        </p:spPr>
      </p:pic>
      <p:sp>
        <p:nvSpPr>
          <p:cNvPr id="31" name="Text Placeholder 22"/>
          <p:cNvSpPr txBox="1">
            <a:spLocks/>
          </p:cNvSpPr>
          <p:nvPr/>
        </p:nvSpPr>
        <p:spPr>
          <a:xfrm>
            <a:off x="5543549" y="7085132"/>
            <a:ext cx="3448051" cy="1121338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1600" b="0" i="0" u="none" baseline="0" dirty="0"/>
              <a:t>En una emergencia, el ICE puede entrar sin pedir su permiso. Aún si esto ocurre, </a:t>
            </a:r>
            <a:br>
              <a:rPr lang="es-us" sz="1600" b="0" i="0" u="none" baseline="0" dirty="0"/>
            </a:br>
            <a:r>
              <a:rPr lang="es-us" sz="1600" b="1" i="0" u="none" baseline="0" dirty="0"/>
              <a:t>no tiene que hablar con el ICE</a:t>
            </a:r>
            <a:r>
              <a:rPr lang="es-us" sz="1600" b="0" i="0" u="none" baseline="0" dirty="0"/>
              <a:t>.</a:t>
            </a:r>
          </a:p>
        </p:txBody>
      </p:sp>
      <p:sp>
        <p:nvSpPr>
          <p:cNvPr id="48" name="Rounded Rectangular Callout 47"/>
          <p:cNvSpPr/>
          <p:nvPr/>
        </p:nvSpPr>
        <p:spPr>
          <a:xfrm flipH="1">
            <a:off x="6515753" y="9598859"/>
            <a:ext cx="2405656" cy="880710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s-us" sz="1000" b="0" i="0" u="none" baseline="0"/>
              <a:t>v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640593" y="9659895"/>
            <a:ext cx="22393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>
              <a:buNone/>
            </a:pPr>
            <a:r>
              <a:rPr lang="es-us" sz="1400" b="1" i="0" u="none" baseline="0" dirty="0">
                <a:solidFill>
                  <a:schemeClr val="tx2"/>
                </a:solidFill>
              </a:rPr>
              <a:t>I do </a:t>
            </a:r>
            <a:r>
              <a:rPr lang="es-us" sz="1400" b="1" i="0" u="none" baseline="0" dirty="0" err="1">
                <a:solidFill>
                  <a:schemeClr val="tx2"/>
                </a:solidFill>
              </a:rPr>
              <a:t>not</a:t>
            </a:r>
            <a:r>
              <a:rPr lang="es-us" sz="1400" b="1" i="0" u="none" baseline="0" dirty="0">
                <a:solidFill>
                  <a:schemeClr val="tx2"/>
                </a:solidFill>
              </a:rPr>
              <a:t> </a:t>
            </a:r>
            <a:r>
              <a:rPr lang="es-us" sz="1400" b="1" i="0" u="none" baseline="0" dirty="0" err="1">
                <a:solidFill>
                  <a:schemeClr val="tx2"/>
                </a:solidFill>
              </a:rPr>
              <a:t>consent</a:t>
            </a:r>
            <a:r>
              <a:rPr lang="es-us" sz="1400" b="1" i="0" u="none" baseline="0" dirty="0">
                <a:solidFill>
                  <a:schemeClr val="tx2"/>
                </a:solidFill>
              </a:rPr>
              <a:t> </a:t>
            </a:r>
            <a:r>
              <a:rPr lang="es-us" sz="1400" b="1" i="0" u="none" baseline="0" dirty="0" err="1">
                <a:solidFill>
                  <a:schemeClr val="tx2"/>
                </a:solidFill>
              </a:rPr>
              <a:t>to</a:t>
            </a:r>
            <a:r>
              <a:rPr lang="es-us" sz="1400" b="1" i="0" u="none" baseline="0" dirty="0">
                <a:solidFill>
                  <a:schemeClr val="tx2"/>
                </a:solidFill>
              </a:rPr>
              <a:t> </a:t>
            </a:r>
            <a:r>
              <a:rPr lang="es-us" sz="1400" b="1" i="0" u="none" baseline="0" dirty="0" err="1">
                <a:solidFill>
                  <a:schemeClr val="tx2"/>
                </a:solidFill>
              </a:rPr>
              <a:t>you</a:t>
            </a:r>
            <a:r>
              <a:rPr lang="es-us" sz="1400" b="1" i="0" u="none" baseline="0" dirty="0">
                <a:solidFill>
                  <a:schemeClr val="tx2"/>
                </a:solidFill>
              </a:rPr>
              <a:t> </a:t>
            </a:r>
            <a:r>
              <a:rPr lang="es-us" sz="1400" b="1" i="0" u="none" baseline="0" dirty="0" err="1">
                <a:solidFill>
                  <a:schemeClr val="tx2"/>
                </a:solidFill>
              </a:rPr>
              <a:t>being</a:t>
            </a:r>
            <a:r>
              <a:rPr lang="es-us" sz="1400" b="1" i="0" u="none" baseline="0" dirty="0">
                <a:solidFill>
                  <a:schemeClr val="tx2"/>
                </a:solidFill>
              </a:rPr>
              <a:t> in </a:t>
            </a:r>
            <a:r>
              <a:rPr lang="es-us" sz="1400" b="1" i="0" u="none" baseline="0" dirty="0" err="1">
                <a:solidFill>
                  <a:schemeClr val="tx2"/>
                </a:solidFill>
              </a:rPr>
              <a:t>my</a:t>
            </a:r>
            <a:r>
              <a:rPr lang="es-us" sz="1400" b="1" i="0" u="none" baseline="0" dirty="0">
                <a:solidFill>
                  <a:schemeClr val="tx2"/>
                </a:solidFill>
              </a:rPr>
              <a:t> home. </a:t>
            </a:r>
            <a:r>
              <a:rPr lang="es-us" sz="1400" b="1" i="0" u="none" baseline="0" dirty="0" err="1">
                <a:solidFill>
                  <a:schemeClr val="tx2"/>
                </a:solidFill>
              </a:rPr>
              <a:t>Please</a:t>
            </a:r>
            <a:r>
              <a:rPr lang="es-us" sz="1400" b="1" i="0" u="none" baseline="0" dirty="0">
                <a:solidFill>
                  <a:schemeClr val="tx2"/>
                </a:solidFill>
              </a:rPr>
              <a:t> </a:t>
            </a:r>
            <a:r>
              <a:rPr lang="es-us" sz="1400" b="1" i="0" u="none" baseline="0" dirty="0" err="1">
                <a:solidFill>
                  <a:schemeClr val="tx2"/>
                </a:solidFill>
              </a:rPr>
              <a:t>leave</a:t>
            </a:r>
            <a:r>
              <a:rPr lang="es-us" sz="1400" b="0" i="0" u="none" baseline="0" dirty="0">
                <a:solidFill>
                  <a:schemeClr val="tx2"/>
                </a:solidFill>
              </a:rPr>
              <a:t>. </a:t>
            </a:r>
          </a:p>
          <a:p>
            <a:pPr marL="0" indent="0" algn="l" rtl="0">
              <a:buNone/>
            </a:pPr>
            <a:endParaRPr lang="es-us" sz="1400" dirty="0">
              <a:latin typeface="Calibri bold" panose="020F0702030404030204" pitchFamily="34" charset="0"/>
              <a:cs typeface="Calibri bold" panose="020F0702030404030204" pitchFamily="34" charset="0"/>
            </a:endParaRPr>
          </a:p>
        </p:txBody>
      </p:sp>
      <p:sp>
        <p:nvSpPr>
          <p:cNvPr id="50" name="Rounded Rectangular Callout 49"/>
          <p:cNvSpPr/>
          <p:nvPr/>
        </p:nvSpPr>
        <p:spPr>
          <a:xfrm flipH="1">
            <a:off x="6805060" y="11649568"/>
            <a:ext cx="2116347" cy="671702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51" name="TextBox 50"/>
          <p:cNvSpPr txBox="1"/>
          <p:nvPr/>
        </p:nvSpPr>
        <p:spPr>
          <a:xfrm>
            <a:off x="6875614" y="11723809"/>
            <a:ext cx="2685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>
              <a:buNone/>
            </a:pPr>
            <a:r>
              <a:rPr lang="es-us" sz="1400" b="1" i="0" u="none" baseline="0">
                <a:solidFill>
                  <a:schemeClr val="tx2"/>
                </a:solidFill>
              </a:rPr>
              <a:t>I do not consent to</a:t>
            </a:r>
            <a:br>
              <a:rPr lang="es-us" sz="1400" b="1">
                <a:solidFill>
                  <a:schemeClr val="tx2"/>
                </a:solidFill>
              </a:rPr>
            </a:br>
            <a:r>
              <a:rPr lang="es-us" sz="1400" b="1" i="0" u="none" baseline="0">
                <a:solidFill>
                  <a:schemeClr val="tx2"/>
                </a:solidFill>
              </a:rPr>
              <a:t>your search. </a:t>
            </a:r>
            <a:endParaRPr lang="es-us" sz="1400" dirty="0">
              <a:solidFill>
                <a:schemeClr val="tx2"/>
              </a:solidFill>
            </a:endParaRPr>
          </a:p>
        </p:txBody>
      </p:sp>
      <p:sp>
        <p:nvSpPr>
          <p:cNvPr id="54" name="Text Placeholder 22"/>
          <p:cNvSpPr txBox="1">
            <a:spLocks/>
          </p:cNvSpPr>
          <p:nvPr/>
        </p:nvSpPr>
        <p:spPr>
          <a:xfrm>
            <a:off x="5585377" y="8794629"/>
            <a:ext cx="2513990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1400" b="0" i="0" u="none" baseline="0" dirty="0"/>
              <a:t>Si el ICE entra a su hogar </a:t>
            </a:r>
            <a:r>
              <a:rPr lang="es-us" sz="1400" b="0" i="0" u="sng" baseline="0" dirty="0"/>
              <a:t>sin su permiso</a:t>
            </a:r>
            <a:r>
              <a:rPr lang="es-us" sz="1400" b="0" i="0" u="none" baseline="0" dirty="0"/>
              <a:t>:</a:t>
            </a:r>
          </a:p>
        </p:txBody>
      </p:sp>
      <p:sp>
        <p:nvSpPr>
          <p:cNvPr id="60" name="Text Placeholder 22"/>
          <p:cNvSpPr txBox="1">
            <a:spLocks/>
          </p:cNvSpPr>
          <p:nvPr/>
        </p:nvSpPr>
        <p:spPr>
          <a:xfrm>
            <a:off x="5585377" y="10820400"/>
            <a:ext cx="3086100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1400" b="0" i="0" u="none" baseline="0" dirty="0"/>
              <a:t>Si </a:t>
            </a:r>
            <a:r>
              <a:rPr lang="es-us" sz="1400" b="0" i="0" u="sng" baseline="0" dirty="0"/>
              <a:t>el ICE empieza a inspeccionar las habitaciones</a:t>
            </a:r>
            <a:r>
              <a:rPr lang="es-us" sz="1400" b="0" i="0" u="none" baseline="0" dirty="0"/>
              <a:t> o artículos en su hogar, puede decirles: </a:t>
            </a:r>
          </a:p>
        </p:txBody>
      </p:sp>
      <p:grpSp>
        <p:nvGrpSpPr>
          <p:cNvPr id="76" name="Group 75"/>
          <p:cNvGrpSpPr/>
          <p:nvPr/>
        </p:nvGrpSpPr>
        <p:grpSpPr>
          <a:xfrm>
            <a:off x="1971207" y="5974435"/>
            <a:ext cx="2001186" cy="2501482"/>
            <a:chOff x="2476500" y="5349875"/>
            <a:chExt cx="990600" cy="1238250"/>
          </a:xfrm>
          <a:solidFill>
            <a:schemeClr val="bg1">
              <a:lumMod val="40000"/>
              <a:lumOff val="60000"/>
            </a:schemeClr>
          </a:solidFill>
        </p:grpSpPr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2476500" y="5349875"/>
              <a:ext cx="990600" cy="1238250"/>
            </a:xfrm>
            <a:custGeom>
              <a:avLst/>
              <a:gdLst>
                <a:gd name="T0" fmla="*/ 259 w 261"/>
                <a:gd name="T1" fmla="*/ 52 h 327"/>
                <a:gd name="T2" fmla="*/ 210 w 261"/>
                <a:gd name="T3" fmla="*/ 3 h 327"/>
                <a:gd name="T4" fmla="*/ 204 w 261"/>
                <a:gd name="T5" fmla="*/ 0 h 327"/>
                <a:gd name="T6" fmla="*/ 8 w 261"/>
                <a:gd name="T7" fmla="*/ 0 h 327"/>
                <a:gd name="T8" fmla="*/ 0 w 261"/>
                <a:gd name="T9" fmla="*/ 8 h 327"/>
                <a:gd name="T10" fmla="*/ 0 w 261"/>
                <a:gd name="T11" fmla="*/ 319 h 327"/>
                <a:gd name="T12" fmla="*/ 8 w 261"/>
                <a:gd name="T13" fmla="*/ 327 h 327"/>
                <a:gd name="T14" fmla="*/ 253 w 261"/>
                <a:gd name="T15" fmla="*/ 327 h 327"/>
                <a:gd name="T16" fmla="*/ 261 w 261"/>
                <a:gd name="T17" fmla="*/ 319 h 327"/>
                <a:gd name="T18" fmla="*/ 261 w 261"/>
                <a:gd name="T19" fmla="*/ 57 h 327"/>
                <a:gd name="T20" fmla="*/ 259 w 261"/>
                <a:gd name="T21" fmla="*/ 52 h 327"/>
                <a:gd name="T22" fmla="*/ 212 w 261"/>
                <a:gd name="T23" fmla="*/ 28 h 327"/>
                <a:gd name="T24" fmla="*/ 233 w 261"/>
                <a:gd name="T25" fmla="*/ 49 h 327"/>
                <a:gd name="T26" fmla="*/ 212 w 261"/>
                <a:gd name="T27" fmla="*/ 49 h 327"/>
                <a:gd name="T28" fmla="*/ 212 w 261"/>
                <a:gd name="T29" fmla="*/ 28 h 327"/>
                <a:gd name="T30" fmla="*/ 16 w 261"/>
                <a:gd name="T31" fmla="*/ 310 h 327"/>
                <a:gd name="T32" fmla="*/ 16 w 261"/>
                <a:gd name="T33" fmla="*/ 17 h 327"/>
                <a:gd name="T34" fmla="*/ 196 w 261"/>
                <a:gd name="T35" fmla="*/ 17 h 327"/>
                <a:gd name="T36" fmla="*/ 196 w 261"/>
                <a:gd name="T37" fmla="*/ 57 h 327"/>
                <a:gd name="T38" fmla="*/ 204 w 261"/>
                <a:gd name="T39" fmla="*/ 66 h 327"/>
                <a:gd name="T40" fmla="*/ 245 w 261"/>
                <a:gd name="T41" fmla="*/ 66 h 327"/>
                <a:gd name="T42" fmla="*/ 245 w 261"/>
                <a:gd name="T43" fmla="*/ 310 h 327"/>
                <a:gd name="T44" fmla="*/ 16 w 261"/>
                <a:gd name="T45" fmla="*/ 31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327">
                  <a:moveTo>
                    <a:pt x="259" y="52"/>
                  </a:moveTo>
                  <a:cubicBezTo>
                    <a:pt x="210" y="3"/>
                    <a:pt x="210" y="3"/>
                    <a:pt x="210" y="3"/>
                  </a:cubicBezTo>
                  <a:cubicBezTo>
                    <a:pt x="208" y="1"/>
                    <a:pt x="206" y="0"/>
                    <a:pt x="20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23"/>
                    <a:pt x="4" y="327"/>
                    <a:pt x="8" y="327"/>
                  </a:cubicBezTo>
                  <a:cubicBezTo>
                    <a:pt x="253" y="327"/>
                    <a:pt x="253" y="327"/>
                    <a:pt x="253" y="327"/>
                  </a:cubicBezTo>
                  <a:cubicBezTo>
                    <a:pt x="258" y="327"/>
                    <a:pt x="261" y="323"/>
                    <a:pt x="261" y="319"/>
                  </a:cubicBezTo>
                  <a:cubicBezTo>
                    <a:pt x="261" y="57"/>
                    <a:pt x="261" y="57"/>
                    <a:pt x="261" y="57"/>
                  </a:cubicBezTo>
                  <a:cubicBezTo>
                    <a:pt x="261" y="55"/>
                    <a:pt x="260" y="53"/>
                    <a:pt x="259" y="52"/>
                  </a:cubicBezTo>
                  <a:close/>
                  <a:moveTo>
                    <a:pt x="212" y="28"/>
                  </a:moveTo>
                  <a:cubicBezTo>
                    <a:pt x="233" y="49"/>
                    <a:pt x="233" y="49"/>
                    <a:pt x="233" y="49"/>
                  </a:cubicBezTo>
                  <a:cubicBezTo>
                    <a:pt x="212" y="49"/>
                    <a:pt x="212" y="49"/>
                    <a:pt x="212" y="49"/>
                  </a:cubicBezTo>
                  <a:lnTo>
                    <a:pt x="212" y="28"/>
                  </a:lnTo>
                  <a:close/>
                  <a:moveTo>
                    <a:pt x="16" y="310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6" y="57"/>
                    <a:pt x="196" y="57"/>
                    <a:pt x="196" y="57"/>
                  </a:cubicBezTo>
                  <a:cubicBezTo>
                    <a:pt x="196" y="62"/>
                    <a:pt x="200" y="66"/>
                    <a:pt x="204" y="66"/>
                  </a:cubicBezTo>
                  <a:cubicBezTo>
                    <a:pt x="245" y="66"/>
                    <a:pt x="245" y="66"/>
                    <a:pt x="245" y="66"/>
                  </a:cubicBezTo>
                  <a:cubicBezTo>
                    <a:pt x="245" y="310"/>
                    <a:pt x="245" y="310"/>
                    <a:pt x="245" y="310"/>
                  </a:cubicBezTo>
                  <a:lnTo>
                    <a:pt x="16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2662238" y="6278563"/>
              <a:ext cx="619125" cy="63500"/>
            </a:xfrm>
            <a:custGeom>
              <a:avLst/>
              <a:gdLst>
                <a:gd name="T0" fmla="*/ 155 w 163"/>
                <a:gd name="T1" fmla="*/ 0 h 17"/>
                <a:gd name="T2" fmla="*/ 8 w 163"/>
                <a:gd name="T3" fmla="*/ 0 h 17"/>
                <a:gd name="T4" fmla="*/ 0 w 163"/>
                <a:gd name="T5" fmla="*/ 8 h 17"/>
                <a:gd name="T6" fmla="*/ 8 w 163"/>
                <a:gd name="T7" fmla="*/ 17 h 17"/>
                <a:gd name="T8" fmla="*/ 155 w 163"/>
                <a:gd name="T9" fmla="*/ 17 h 17"/>
                <a:gd name="T10" fmla="*/ 163 w 163"/>
                <a:gd name="T11" fmla="*/ 8 h 17"/>
                <a:gd name="T12" fmla="*/ 155 w 163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7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60" y="17"/>
                    <a:pt x="163" y="13"/>
                    <a:pt x="163" y="8"/>
                  </a:cubicBezTo>
                  <a:cubicBezTo>
                    <a:pt x="163" y="4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2662238" y="6156325"/>
              <a:ext cx="619125" cy="61913"/>
            </a:xfrm>
            <a:custGeom>
              <a:avLst/>
              <a:gdLst>
                <a:gd name="T0" fmla="*/ 155 w 163"/>
                <a:gd name="T1" fmla="*/ 0 h 16"/>
                <a:gd name="T2" fmla="*/ 8 w 163"/>
                <a:gd name="T3" fmla="*/ 0 h 16"/>
                <a:gd name="T4" fmla="*/ 0 w 163"/>
                <a:gd name="T5" fmla="*/ 8 h 16"/>
                <a:gd name="T6" fmla="*/ 8 w 163"/>
                <a:gd name="T7" fmla="*/ 16 h 16"/>
                <a:gd name="T8" fmla="*/ 155 w 163"/>
                <a:gd name="T9" fmla="*/ 16 h 16"/>
                <a:gd name="T10" fmla="*/ 163 w 163"/>
                <a:gd name="T11" fmla="*/ 8 h 16"/>
                <a:gd name="T12" fmla="*/ 155 w 163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6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60" y="16"/>
                    <a:pt x="163" y="12"/>
                    <a:pt x="163" y="8"/>
                  </a:cubicBezTo>
                  <a:cubicBezTo>
                    <a:pt x="163" y="3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75" name="Freeform 27"/>
            <p:cNvSpPr>
              <a:spLocks noEditPoints="1"/>
            </p:cNvSpPr>
            <p:nvPr/>
          </p:nvSpPr>
          <p:spPr bwMode="auto">
            <a:xfrm>
              <a:off x="2787650" y="5661025"/>
              <a:ext cx="371475" cy="371475"/>
            </a:xfrm>
            <a:custGeom>
              <a:avLst/>
              <a:gdLst>
                <a:gd name="T0" fmla="*/ 8 w 98"/>
                <a:gd name="T1" fmla="*/ 98 h 98"/>
                <a:gd name="T2" fmla="*/ 89 w 98"/>
                <a:gd name="T3" fmla="*/ 98 h 98"/>
                <a:gd name="T4" fmla="*/ 98 w 98"/>
                <a:gd name="T5" fmla="*/ 90 h 98"/>
                <a:gd name="T6" fmla="*/ 74 w 98"/>
                <a:gd name="T7" fmla="*/ 53 h 98"/>
                <a:gd name="T8" fmla="*/ 81 w 98"/>
                <a:gd name="T9" fmla="*/ 33 h 98"/>
                <a:gd name="T10" fmla="*/ 49 w 98"/>
                <a:gd name="T11" fmla="*/ 0 h 98"/>
                <a:gd name="T12" fmla="*/ 16 w 98"/>
                <a:gd name="T13" fmla="*/ 33 h 98"/>
                <a:gd name="T14" fmla="*/ 23 w 98"/>
                <a:gd name="T15" fmla="*/ 53 h 98"/>
                <a:gd name="T16" fmla="*/ 0 w 98"/>
                <a:gd name="T17" fmla="*/ 90 h 98"/>
                <a:gd name="T18" fmla="*/ 8 w 98"/>
                <a:gd name="T19" fmla="*/ 98 h 98"/>
                <a:gd name="T20" fmla="*/ 49 w 98"/>
                <a:gd name="T21" fmla="*/ 16 h 98"/>
                <a:gd name="T22" fmla="*/ 65 w 98"/>
                <a:gd name="T23" fmla="*/ 33 h 98"/>
                <a:gd name="T24" fmla="*/ 49 w 98"/>
                <a:gd name="T25" fmla="*/ 49 h 98"/>
                <a:gd name="T26" fmla="*/ 32 w 98"/>
                <a:gd name="T27" fmla="*/ 33 h 98"/>
                <a:gd name="T28" fmla="*/ 49 w 98"/>
                <a:gd name="T29" fmla="*/ 16 h 98"/>
                <a:gd name="T30" fmla="*/ 41 w 98"/>
                <a:gd name="T31" fmla="*/ 65 h 98"/>
                <a:gd name="T32" fmla="*/ 57 w 98"/>
                <a:gd name="T33" fmla="*/ 65 h 98"/>
                <a:gd name="T34" fmla="*/ 80 w 98"/>
                <a:gd name="T35" fmla="*/ 82 h 98"/>
                <a:gd name="T36" fmla="*/ 17 w 98"/>
                <a:gd name="T37" fmla="*/ 82 h 98"/>
                <a:gd name="T38" fmla="*/ 41 w 98"/>
                <a:gd name="T39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" h="98">
                  <a:moveTo>
                    <a:pt x="8" y="98"/>
                  </a:moveTo>
                  <a:cubicBezTo>
                    <a:pt x="89" y="98"/>
                    <a:pt x="89" y="98"/>
                    <a:pt x="89" y="98"/>
                  </a:cubicBezTo>
                  <a:cubicBezTo>
                    <a:pt x="94" y="98"/>
                    <a:pt x="98" y="94"/>
                    <a:pt x="98" y="90"/>
                  </a:cubicBezTo>
                  <a:cubicBezTo>
                    <a:pt x="98" y="73"/>
                    <a:pt x="88" y="59"/>
                    <a:pt x="74" y="53"/>
                  </a:cubicBezTo>
                  <a:cubicBezTo>
                    <a:pt x="79" y="47"/>
                    <a:pt x="81" y="40"/>
                    <a:pt x="81" y="33"/>
                  </a:cubicBezTo>
                  <a:cubicBezTo>
                    <a:pt x="81" y="15"/>
                    <a:pt x="67" y="0"/>
                    <a:pt x="49" y="0"/>
                  </a:cubicBezTo>
                  <a:cubicBezTo>
                    <a:pt x="31" y="0"/>
                    <a:pt x="16" y="15"/>
                    <a:pt x="16" y="33"/>
                  </a:cubicBezTo>
                  <a:cubicBezTo>
                    <a:pt x="16" y="40"/>
                    <a:pt x="19" y="47"/>
                    <a:pt x="23" y="53"/>
                  </a:cubicBezTo>
                  <a:cubicBezTo>
                    <a:pt x="9" y="59"/>
                    <a:pt x="0" y="73"/>
                    <a:pt x="0" y="90"/>
                  </a:cubicBezTo>
                  <a:cubicBezTo>
                    <a:pt x="0" y="94"/>
                    <a:pt x="3" y="98"/>
                    <a:pt x="8" y="98"/>
                  </a:cubicBezTo>
                  <a:close/>
                  <a:moveTo>
                    <a:pt x="49" y="16"/>
                  </a:moveTo>
                  <a:cubicBezTo>
                    <a:pt x="58" y="16"/>
                    <a:pt x="65" y="24"/>
                    <a:pt x="65" y="33"/>
                  </a:cubicBezTo>
                  <a:cubicBezTo>
                    <a:pt x="65" y="42"/>
                    <a:pt x="58" y="49"/>
                    <a:pt x="49" y="49"/>
                  </a:cubicBezTo>
                  <a:cubicBezTo>
                    <a:pt x="40" y="49"/>
                    <a:pt x="32" y="42"/>
                    <a:pt x="32" y="33"/>
                  </a:cubicBezTo>
                  <a:cubicBezTo>
                    <a:pt x="32" y="24"/>
                    <a:pt x="40" y="16"/>
                    <a:pt x="49" y="16"/>
                  </a:cubicBezTo>
                  <a:close/>
                  <a:moveTo>
                    <a:pt x="41" y="65"/>
                  </a:moveTo>
                  <a:cubicBezTo>
                    <a:pt x="57" y="65"/>
                    <a:pt x="57" y="65"/>
                    <a:pt x="57" y="65"/>
                  </a:cubicBezTo>
                  <a:cubicBezTo>
                    <a:pt x="67" y="65"/>
                    <a:pt x="77" y="72"/>
                    <a:pt x="80" y="82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21" y="72"/>
                    <a:pt x="30" y="65"/>
                    <a:pt x="41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sp>
        <p:nvSpPr>
          <p:cNvPr id="81" name="Freeform 31"/>
          <p:cNvSpPr>
            <a:spLocks/>
          </p:cNvSpPr>
          <p:nvPr/>
        </p:nvSpPr>
        <p:spPr bwMode="auto">
          <a:xfrm>
            <a:off x="2085627" y="9601200"/>
            <a:ext cx="2284107" cy="2526106"/>
          </a:xfrm>
          <a:custGeom>
            <a:avLst/>
            <a:gdLst>
              <a:gd name="T0" fmla="*/ 48 w 289"/>
              <a:gd name="T1" fmla="*/ 84 h 320"/>
              <a:gd name="T2" fmla="*/ 78 w 289"/>
              <a:gd name="T3" fmla="*/ 32 h 320"/>
              <a:gd name="T4" fmla="*/ 96 w 289"/>
              <a:gd name="T5" fmla="*/ 33 h 320"/>
              <a:gd name="T6" fmla="*/ 150 w 289"/>
              <a:gd name="T7" fmla="*/ 9 h 320"/>
              <a:gd name="T8" fmla="*/ 160 w 289"/>
              <a:gd name="T9" fmla="*/ 36 h 320"/>
              <a:gd name="T10" fmla="*/ 208 w 289"/>
              <a:gd name="T11" fmla="*/ 65 h 320"/>
              <a:gd name="T12" fmla="*/ 219 w 289"/>
              <a:gd name="T13" fmla="*/ 132 h 320"/>
              <a:gd name="T14" fmla="*/ 287 w 289"/>
              <a:gd name="T15" fmla="*/ 149 h 320"/>
              <a:gd name="T16" fmla="*/ 231 w 289"/>
              <a:gd name="T17" fmla="*/ 224 h 320"/>
              <a:gd name="T18" fmla="*/ 208 w 289"/>
              <a:gd name="T19" fmla="*/ 312 h 320"/>
              <a:gd name="T20" fmla="*/ 192 w 289"/>
              <a:gd name="T21" fmla="*/ 312 h 320"/>
              <a:gd name="T22" fmla="*/ 219 w 289"/>
              <a:gd name="T23" fmla="*/ 214 h 320"/>
              <a:gd name="T24" fmla="*/ 256 w 289"/>
              <a:gd name="T25" fmla="*/ 138 h 320"/>
              <a:gd name="T26" fmla="*/ 204 w 289"/>
              <a:gd name="T27" fmla="*/ 160 h 320"/>
              <a:gd name="T28" fmla="*/ 192 w 289"/>
              <a:gd name="T29" fmla="*/ 153 h 320"/>
              <a:gd name="T30" fmla="*/ 177 w 289"/>
              <a:gd name="T31" fmla="*/ 48 h 320"/>
              <a:gd name="T32" fmla="*/ 160 w 289"/>
              <a:gd name="T33" fmla="*/ 64 h 320"/>
              <a:gd name="T34" fmla="*/ 152 w 289"/>
              <a:gd name="T35" fmla="*/ 144 h 320"/>
              <a:gd name="T36" fmla="*/ 144 w 289"/>
              <a:gd name="T37" fmla="*/ 32 h 320"/>
              <a:gd name="T38" fmla="*/ 127 w 289"/>
              <a:gd name="T39" fmla="*/ 16 h 320"/>
              <a:gd name="T40" fmla="*/ 112 w 289"/>
              <a:gd name="T41" fmla="*/ 136 h 320"/>
              <a:gd name="T42" fmla="*/ 96 w 289"/>
              <a:gd name="T43" fmla="*/ 136 h 320"/>
              <a:gd name="T44" fmla="*/ 91 w 289"/>
              <a:gd name="T45" fmla="*/ 52 h 320"/>
              <a:gd name="T46" fmla="*/ 64 w 289"/>
              <a:gd name="T47" fmla="*/ 65 h 320"/>
              <a:gd name="T48" fmla="*/ 56 w 289"/>
              <a:gd name="T49" fmla="*/ 192 h 320"/>
              <a:gd name="T50" fmla="*/ 48 w 289"/>
              <a:gd name="T51" fmla="*/ 112 h 320"/>
              <a:gd name="T52" fmla="*/ 31 w 289"/>
              <a:gd name="T53" fmla="*/ 96 h 320"/>
              <a:gd name="T54" fmla="*/ 16 w 289"/>
              <a:gd name="T55" fmla="*/ 200 h 320"/>
              <a:gd name="T56" fmla="*/ 32 w 289"/>
              <a:gd name="T57" fmla="*/ 280 h 320"/>
              <a:gd name="T58" fmla="*/ 24 w 289"/>
              <a:gd name="T59" fmla="*/ 320 h 320"/>
              <a:gd name="T60" fmla="*/ 16 w 289"/>
              <a:gd name="T61" fmla="*/ 280 h 320"/>
              <a:gd name="T62" fmla="*/ 0 w 289"/>
              <a:gd name="T63" fmla="*/ 200 h 320"/>
              <a:gd name="T64" fmla="*/ 30 w 289"/>
              <a:gd name="T65" fmla="*/ 8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9" h="320">
                <a:moveTo>
                  <a:pt x="30" y="80"/>
                </a:moveTo>
                <a:cubicBezTo>
                  <a:pt x="37" y="80"/>
                  <a:pt x="43" y="81"/>
                  <a:pt x="48" y="84"/>
                </a:cubicBezTo>
                <a:cubicBezTo>
                  <a:pt x="48" y="65"/>
                  <a:pt x="48" y="65"/>
                  <a:pt x="48" y="65"/>
                </a:cubicBezTo>
                <a:cubicBezTo>
                  <a:pt x="48" y="48"/>
                  <a:pt x="61" y="33"/>
                  <a:pt x="78" y="32"/>
                </a:cubicBezTo>
                <a:cubicBezTo>
                  <a:pt x="85" y="32"/>
                  <a:pt x="91" y="33"/>
                  <a:pt x="96" y="36"/>
                </a:cubicBezTo>
                <a:cubicBezTo>
                  <a:pt x="96" y="33"/>
                  <a:pt x="96" y="33"/>
                  <a:pt x="96" y="33"/>
                </a:cubicBezTo>
                <a:cubicBezTo>
                  <a:pt x="96" y="16"/>
                  <a:pt x="109" y="1"/>
                  <a:pt x="126" y="0"/>
                </a:cubicBezTo>
                <a:cubicBezTo>
                  <a:pt x="135" y="0"/>
                  <a:pt x="144" y="3"/>
                  <a:pt x="150" y="9"/>
                </a:cubicBezTo>
                <a:cubicBezTo>
                  <a:pt x="156" y="15"/>
                  <a:pt x="160" y="23"/>
                  <a:pt x="160" y="32"/>
                </a:cubicBezTo>
                <a:cubicBezTo>
                  <a:pt x="160" y="36"/>
                  <a:pt x="160" y="36"/>
                  <a:pt x="160" y="36"/>
                </a:cubicBezTo>
                <a:cubicBezTo>
                  <a:pt x="165" y="33"/>
                  <a:pt x="171" y="32"/>
                  <a:pt x="178" y="32"/>
                </a:cubicBezTo>
                <a:cubicBezTo>
                  <a:pt x="195" y="33"/>
                  <a:pt x="208" y="48"/>
                  <a:pt x="208" y="65"/>
                </a:cubicBezTo>
                <a:cubicBezTo>
                  <a:pt x="208" y="139"/>
                  <a:pt x="208" y="139"/>
                  <a:pt x="208" y="139"/>
                </a:cubicBezTo>
                <a:cubicBezTo>
                  <a:pt x="219" y="132"/>
                  <a:pt x="219" y="132"/>
                  <a:pt x="219" y="132"/>
                </a:cubicBezTo>
                <a:cubicBezTo>
                  <a:pt x="236" y="122"/>
                  <a:pt x="249" y="119"/>
                  <a:pt x="261" y="123"/>
                </a:cubicBezTo>
                <a:cubicBezTo>
                  <a:pt x="272" y="126"/>
                  <a:pt x="280" y="134"/>
                  <a:pt x="287" y="149"/>
                </a:cubicBezTo>
                <a:cubicBezTo>
                  <a:pt x="289" y="151"/>
                  <a:pt x="288" y="155"/>
                  <a:pt x="286" y="157"/>
                </a:cubicBezTo>
                <a:cubicBezTo>
                  <a:pt x="231" y="224"/>
                  <a:pt x="231" y="224"/>
                  <a:pt x="231" y="224"/>
                </a:cubicBezTo>
                <a:cubicBezTo>
                  <a:pt x="208" y="251"/>
                  <a:pt x="208" y="264"/>
                  <a:pt x="208" y="296"/>
                </a:cubicBezTo>
                <a:cubicBezTo>
                  <a:pt x="208" y="312"/>
                  <a:pt x="208" y="312"/>
                  <a:pt x="208" y="312"/>
                </a:cubicBezTo>
                <a:cubicBezTo>
                  <a:pt x="208" y="316"/>
                  <a:pt x="204" y="320"/>
                  <a:pt x="200" y="320"/>
                </a:cubicBezTo>
                <a:cubicBezTo>
                  <a:pt x="196" y="320"/>
                  <a:pt x="192" y="316"/>
                  <a:pt x="192" y="312"/>
                </a:cubicBezTo>
                <a:cubicBezTo>
                  <a:pt x="192" y="296"/>
                  <a:pt x="192" y="296"/>
                  <a:pt x="192" y="296"/>
                </a:cubicBezTo>
                <a:cubicBezTo>
                  <a:pt x="192" y="263"/>
                  <a:pt x="192" y="245"/>
                  <a:pt x="219" y="214"/>
                </a:cubicBezTo>
                <a:cubicBezTo>
                  <a:pt x="270" y="151"/>
                  <a:pt x="270" y="151"/>
                  <a:pt x="270" y="151"/>
                </a:cubicBezTo>
                <a:cubicBezTo>
                  <a:pt x="266" y="144"/>
                  <a:pt x="262" y="140"/>
                  <a:pt x="256" y="138"/>
                </a:cubicBezTo>
                <a:cubicBezTo>
                  <a:pt x="249" y="136"/>
                  <a:pt x="239" y="138"/>
                  <a:pt x="227" y="146"/>
                </a:cubicBezTo>
                <a:cubicBezTo>
                  <a:pt x="204" y="160"/>
                  <a:pt x="204" y="160"/>
                  <a:pt x="204" y="160"/>
                </a:cubicBezTo>
                <a:cubicBezTo>
                  <a:pt x="202" y="161"/>
                  <a:pt x="199" y="161"/>
                  <a:pt x="196" y="160"/>
                </a:cubicBezTo>
                <a:cubicBezTo>
                  <a:pt x="194" y="159"/>
                  <a:pt x="192" y="156"/>
                  <a:pt x="192" y="153"/>
                </a:cubicBezTo>
                <a:cubicBezTo>
                  <a:pt x="192" y="65"/>
                  <a:pt x="192" y="65"/>
                  <a:pt x="192" y="65"/>
                </a:cubicBezTo>
                <a:cubicBezTo>
                  <a:pt x="192" y="56"/>
                  <a:pt x="185" y="48"/>
                  <a:pt x="177" y="48"/>
                </a:cubicBezTo>
                <a:cubicBezTo>
                  <a:pt x="172" y="48"/>
                  <a:pt x="168" y="49"/>
                  <a:pt x="165" y="52"/>
                </a:cubicBezTo>
                <a:cubicBezTo>
                  <a:pt x="162" y="55"/>
                  <a:pt x="160" y="60"/>
                  <a:pt x="160" y="64"/>
                </a:cubicBezTo>
                <a:cubicBezTo>
                  <a:pt x="160" y="136"/>
                  <a:pt x="160" y="136"/>
                  <a:pt x="160" y="136"/>
                </a:cubicBezTo>
                <a:cubicBezTo>
                  <a:pt x="160" y="140"/>
                  <a:pt x="156" y="144"/>
                  <a:pt x="152" y="144"/>
                </a:cubicBezTo>
                <a:cubicBezTo>
                  <a:pt x="148" y="144"/>
                  <a:pt x="144" y="140"/>
                  <a:pt x="144" y="136"/>
                </a:cubicBezTo>
                <a:cubicBezTo>
                  <a:pt x="144" y="32"/>
                  <a:pt x="144" y="32"/>
                  <a:pt x="144" y="32"/>
                </a:cubicBezTo>
                <a:cubicBezTo>
                  <a:pt x="144" y="28"/>
                  <a:pt x="142" y="23"/>
                  <a:pt x="139" y="20"/>
                </a:cubicBezTo>
                <a:cubicBezTo>
                  <a:pt x="136" y="17"/>
                  <a:pt x="132" y="16"/>
                  <a:pt x="127" y="16"/>
                </a:cubicBezTo>
                <a:cubicBezTo>
                  <a:pt x="119" y="16"/>
                  <a:pt x="112" y="24"/>
                  <a:pt x="112" y="33"/>
                </a:cubicBezTo>
                <a:cubicBezTo>
                  <a:pt x="112" y="136"/>
                  <a:pt x="112" y="136"/>
                  <a:pt x="112" y="136"/>
                </a:cubicBezTo>
                <a:cubicBezTo>
                  <a:pt x="112" y="140"/>
                  <a:pt x="108" y="144"/>
                  <a:pt x="104" y="144"/>
                </a:cubicBezTo>
                <a:cubicBezTo>
                  <a:pt x="100" y="144"/>
                  <a:pt x="96" y="140"/>
                  <a:pt x="96" y="136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60"/>
                  <a:pt x="94" y="55"/>
                  <a:pt x="91" y="52"/>
                </a:cubicBezTo>
                <a:cubicBezTo>
                  <a:pt x="88" y="49"/>
                  <a:pt x="84" y="48"/>
                  <a:pt x="79" y="48"/>
                </a:cubicBezTo>
                <a:cubicBezTo>
                  <a:pt x="71" y="48"/>
                  <a:pt x="64" y="56"/>
                  <a:pt x="64" y="65"/>
                </a:cubicBezTo>
                <a:cubicBezTo>
                  <a:pt x="64" y="184"/>
                  <a:pt x="64" y="184"/>
                  <a:pt x="64" y="184"/>
                </a:cubicBezTo>
                <a:cubicBezTo>
                  <a:pt x="64" y="188"/>
                  <a:pt x="60" y="192"/>
                  <a:pt x="56" y="192"/>
                </a:cubicBezTo>
                <a:cubicBezTo>
                  <a:pt x="52" y="192"/>
                  <a:pt x="48" y="188"/>
                  <a:pt x="48" y="184"/>
                </a:cubicBezTo>
                <a:cubicBezTo>
                  <a:pt x="48" y="112"/>
                  <a:pt x="48" y="112"/>
                  <a:pt x="48" y="112"/>
                </a:cubicBezTo>
                <a:cubicBezTo>
                  <a:pt x="48" y="108"/>
                  <a:pt x="46" y="103"/>
                  <a:pt x="43" y="100"/>
                </a:cubicBezTo>
                <a:cubicBezTo>
                  <a:pt x="40" y="97"/>
                  <a:pt x="36" y="96"/>
                  <a:pt x="31" y="96"/>
                </a:cubicBezTo>
                <a:cubicBezTo>
                  <a:pt x="23" y="96"/>
                  <a:pt x="16" y="104"/>
                  <a:pt x="16" y="113"/>
                </a:cubicBezTo>
                <a:cubicBezTo>
                  <a:pt x="16" y="200"/>
                  <a:pt x="16" y="200"/>
                  <a:pt x="16" y="200"/>
                </a:cubicBezTo>
                <a:cubicBezTo>
                  <a:pt x="16" y="215"/>
                  <a:pt x="20" y="226"/>
                  <a:pt x="24" y="237"/>
                </a:cubicBezTo>
                <a:cubicBezTo>
                  <a:pt x="28" y="250"/>
                  <a:pt x="32" y="263"/>
                  <a:pt x="32" y="280"/>
                </a:cubicBezTo>
                <a:cubicBezTo>
                  <a:pt x="32" y="312"/>
                  <a:pt x="32" y="312"/>
                  <a:pt x="32" y="312"/>
                </a:cubicBezTo>
                <a:cubicBezTo>
                  <a:pt x="32" y="316"/>
                  <a:pt x="28" y="320"/>
                  <a:pt x="24" y="320"/>
                </a:cubicBezTo>
                <a:cubicBezTo>
                  <a:pt x="20" y="320"/>
                  <a:pt x="16" y="316"/>
                  <a:pt x="16" y="312"/>
                </a:cubicBezTo>
                <a:cubicBezTo>
                  <a:pt x="16" y="280"/>
                  <a:pt x="16" y="280"/>
                  <a:pt x="16" y="280"/>
                </a:cubicBezTo>
                <a:cubicBezTo>
                  <a:pt x="16" y="265"/>
                  <a:pt x="12" y="254"/>
                  <a:pt x="8" y="242"/>
                </a:cubicBezTo>
                <a:cubicBezTo>
                  <a:pt x="4" y="230"/>
                  <a:pt x="0" y="217"/>
                  <a:pt x="0" y="200"/>
                </a:cubicBezTo>
                <a:cubicBezTo>
                  <a:pt x="0" y="113"/>
                  <a:pt x="0" y="113"/>
                  <a:pt x="0" y="113"/>
                </a:cubicBezTo>
                <a:cubicBezTo>
                  <a:pt x="0" y="96"/>
                  <a:pt x="13" y="81"/>
                  <a:pt x="30" y="80"/>
                </a:cubicBezTo>
                <a:close/>
              </a:path>
            </a:pathLst>
          </a:custGeom>
          <a:solidFill>
            <a:schemeClr val="bg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7" name="Oval 6"/>
          <p:cNvSpPr/>
          <p:nvPr/>
        </p:nvSpPr>
        <p:spPr bwMode="gray">
          <a:xfrm>
            <a:off x="6283765" y="1731854"/>
            <a:ext cx="1599252" cy="157153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sz="1600" dirty="0" err="1">
              <a:solidFill>
                <a:schemeClr val="tx1"/>
              </a:solidFill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6227517" y="5212841"/>
            <a:ext cx="1802304" cy="1631382"/>
            <a:chOff x="6375400" y="5346700"/>
            <a:chExt cx="1506538" cy="1363663"/>
          </a:xfrm>
          <a:solidFill>
            <a:schemeClr val="bg1"/>
          </a:solidFill>
        </p:grpSpPr>
        <p:sp>
          <p:nvSpPr>
            <p:cNvPr id="64" name="Freeform 17"/>
            <p:cNvSpPr>
              <a:spLocks noEditPoints="1"/>
            </p:cNvSpPr>
            <p:nvPr/>
          </p:nvSpPr>
          <p:spPr bwMode="auto">
            <a:xfrm>
              <a:off x="6375400" y="5705475"/>
              <a:ext cx="860425" cy="1004888"/>
            </a:xfrm>
            <a:custGeom>
              <a:avLst/>
              <a:gdLst>
                <a:gd name="T0" fmla="*/ 157 w 228"/>
                <a:gd name="T1" fmla="*/ 139 h 266"/>
                <a:gd name="T2" fmla="*/ 190 w 228"/>
                <a:gd name="T3" fmla="*/ 76 h 266"/>
                <a:gd name="T4" fmla="*/ 114 w 228"/>
                <a:gd name="T5" fmla="*/ 0 h 266"/>
                <a:gd name="T6" fmla="*/ 38 w 228"/>
                <a:gd name="T7" fmla="*/ 76 h 266"/>
                <a:gd name="T8" fmla="*/ 71 w 228"/>
                <a:gd name="T9" fmla="*/ 139 h 266"/>
                <a:gd name="T10" fmla="*/ 0 w 228"/>
                <a:gd name="T11" fmla="*/ 238 h 266"/>
                <a:gd name="T12" fmla="*/ 0 w 228"/>
                <a:gd name="T13" fmla="*/ 257 h 266"/>
                <a:gd name="T14" fmla="*/ 9 w 228"/>
                <a:gd name="T15" fmla="*/ 266 h 266"/>
                <a:gd name="T16" fmla="*/ 218 w 228"/>
                <a:gd name="T17" fmla="*/ 266 h 266"/>
                <a:gd name="T18" fmla="*/ 228 w 228"/>
                <a:gd name="T19" fmla="*/ 257 h 266"/>
                <a:gd name="T20" fmla="*/ 228 w 228"/>
                <a:gd name="T21" fmla="*/ 238 h 266"/>
                <a:gd name="T22" fmla="*/ 157 w 228"/>
                <a:gd name="T23" fmla="*/ 139 h 266"/>
                <a:gd name="T24" fmla="*/ 57 w 228"/>
                <a:gd name="T25" fmla="*/ 76 h 266"/>
                <a:gd name="T26" fmla="*/ 114 w 228"/>
                <a:gd name="T27" fmla="*/ 19 h 266"/>
                <a:gd name="T28" fmla="*/ 171 w 228"/>
                <a:gd name="T29" fmla="*/ 76 h 266"/>
                <a:gd name="T30" fmla="*/ 114 w 228"/>
                <a:gd name="T31" fmla="*/ 133 h 266"/>
                <a:gd name="T32" fmla="*/ 57 w 228"/>
                <a:gd name="T33" fmla="*/ 76 h 266"/>
                <a:gd name="T34" fmla="*/ 209 w 228"/>
                <a:gd name="T35" fmla="*/ 247 h 266"/>
                <a:gd name="T36" fmla="*/ 19 w 228"/>
                <a:gd name="T37" fmla="*/ 247 h 266"/>
                <a:gd name="T38" fmla="*/ 19 w 228"/>
                <a:gd name="T39" fmla="*/ 238 h 266"/>
                <a:gd name="T40" fmla="*/ 104 w 228"/>
                <a:gd name="T41" fmla="*/ 152 h 266"/>
                <a:gd name="T42" fmla="*/ 123 w 228"/>
                <a:gd name="T43" fmla="*/ 152 h 266"/>
                <a:gd name="T44" fmla="*/ 209 w 228"/>
                <a:gd name="T45" fmla="*/ 238 h 266"/>
                <a:gd name="T46" fmla="*/ 209 w 228"/>
                <a:gd name="T47" fmla="*/ 247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8" h="266">
                  <a:moveTo>
                    <a:pt x="157" y="139"/>
                  </a:moveTo>
                  <a:cubicBezTo>
                    <a:pt x="176" y="125"/>
                    <a:pt x="190" y="102"/>
                    <a:pt x="190" y="76"/>
                  </a:cubicBezTo>
                  <a:cubicBezTo>
                    <a:pt x="190" y="34"/>
                    <a:pt x="155" y="0"/>
                    <a:pt x="114" y="0"/>
                  </a:cubicBezTo>
                  <a:cubicBezTo>
                    <a:pt x="72" y="0"/>
                    <a:pt x="38" y="34"/>
                    <a:pt x="38" y="76"/>
                  </a:cubicBezTo>
                  <a:cubicBezTo>
                    <a:pt x="38" y="102"/>
                    <a:pt x="51" y="125"/>
                    <a:pt x="71" y="139"/>
                  </a:cubicBezTo>
                  <a:cubicBezTo>
                    <a:pt x="29" y="153"/>
                    <a:pt x="0" y="192"/>
                    <a:pt x="0" y="23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62"/>
                    <a:pt x="4" y="266"/>
                    <a:pt x="9" y="266"/>
                  </a:cubicBezTo>
                  <a:cubicBezTo>
                    <a:pt x="218" y="266"/>
                    <a:pt x="218" y="266"/>
                    <a:pt x="218" y="266"/>
                  </a:cubicBezTo>
                  <a:cubicBezTo>
                    <a:pt x="223" y="266"/>
                    <a:pt x="228" y="262"/>
                    <a:pt x="228" y="257"/>
                  </a:cubicBezTo>
                  <a:cubicBezTo>
                    <a:pt x="228" y="238"/>
                    <a:pt x="228" y="238"/>
                    <a:pt x="228" y="238"/>
                  </a:cubicBezTo>
                  <a:cubicBezTo>
                    <a:pt x="228" y="192"/>
                    <a:pt x="198" y="153"/>
                    <a:pt x="157" y="139"/>
                  </a:cubicBezTo>
                  <a:close/>
                  <a:moveTo>
                    <a:pt x="57" y="76"/>
                  </a:moveTo>
                  <a:cubicBezTo>
                    <a:pt x="57" y="45"/>
                    <a:pt x="82" y="19"/>
                    <a:pt x="114" y="19"/>
                  </a:cubicBezTo>
                  <a:cubicBezTo>
                    <a:pt x="145" y="19"/>
                    <a:pt x="171" y="45"/>
                    <a:pt x="171" y="76"/>
                  </a:cubicBezTo>
                  <a:cubicBezTo>
                    <a:pt x="171" y="108"/>
                    <a:pt x="145" y="133"/>
                    <a:pt x="114" y="133"/>
                  </a:cubicBezTo>
                  <a:cubicBezTo>
                    <a:pt x="82" y="133"/>
                    <a:pt x="57" y="108"/>
                    <a:pt x="57" y="76"/>
                  </a:cubicBezTo>
                  <a:close/>
                  <a:moveTo>
                    <a:pt x="209" y="247"/>
                  </a:moveTo>
                  <a:cubicBezTo>
                    <a:pt x="19" y="247"/>
                    <a:pt x="19" y="247"/>
                    <a:pt x="19" y="247"/>
                  </a:cubicBezTo>
                  <a:cubicBezTo>
                    <a:pt x="19" y="238"/>
                    <a:pt x="19" y="238"/>
                    <a:pt x="19" y="238"/>
                  </a:cubicBezTo>
                  <a:cubicBezTo>
                    <a:pt x="19" y="191"/>
                    <a:pt x="57" y="152"/>
                    <a:pt x="104" y="152"/>
                  </a:cubicBezTo>
                  <a:cubicBezTo>
                    <a:pt x="123" y="152"/>
                    <a:pt x="123" y="152"/>
                    <a:pt x="123" y="152"/>
                  </a:cubicBezTo>
                  <a:cubicBezTo>
                    <a:pt x="170" y="152"/>
                    <a:pt x="209" y="191"/>
                    <a:pt x="209" y="238"/>
                  </a:cubicBezTo>
                  <a:lnTo>
                    <a:pt x="209" y="2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65" name="Freeform 18"/>
            <p:cNvSpPr>
              <a:spLocks noEditPoints="1"/>
            </p:cNvSpPr>
            <p:nvPr/>
          </p:nvSpPr>
          <p:spPr bwMode="auto">
            <a:xfrm>
              <a:off x="7164388" y="5346700"/>
              <a:ext cx="717550" cy="717550"/>
            </a:xfrm>
            <a:custGeom>
              <a:avLst/>
              <a:gdLst>
                <a:gd name="T0" fmla="*/ 161 w 190"/>
                <a:gd name="T1" fmla="*/ 0 h 190"/>
                <a:gd name="T2" fmla="*/ 28 w 190"/>
                <a:gd name="T3" fmla="*/ 0 h 190"/>
                <a:gd name="T4" fmla="*/ 0 w 190"/>
                <a:gd name="T5" fmla="*/ 29 h 190"/>
                <a:gd name="T6" fmla="*/ 0 w 190"/>
                <a:gd name="T7" fmla="*/ 124 h 190"/>
                <a:gd name="T8" fmla="*/ 28 w 190"/>
                <a:gd name="T9" fmla="*/ 152 h 190"/>
                <a:gd name="T10" fmla="*/ 57 w 190"/>
                <a:gd name="T11" fmla="*/ 152 h 190"/>
                <a:gd name="T12" fmla="*/ 57 w 190"/>
                <a:gd name="T13" fmla="*/ 181 h 190"/>
                <a:gd name="T14" fmla="*/ 62 w 190"/>
                <a:gd name="T15" fmla="*/ 189 h 190"/>
                <a:gd name="T16" fmla="*/ 66 w 190"/>
                <a:gd name="T17" fmla="*/ 190 h 190"/>
                <a:gd name="T18" fmla="*/ 72 w 190"/>
                <a:gd name="T19" fmla="*/ 188 h 190"/>
                <a:gd name="T20" fmla="*/ 117 w 190"/>
                <a:gd name="T21" fmla="*/ 152 h 190"/>
                <a:gd name="T22" fmla="*/ 161 w 190"/>
                <a:gd name="T23" fmla="*/ 152 h 190"/>
                <a:gd name="T24" fmla="*/ 190 w 190"/>
                <a:gd name="T25" fmla="*/ 124 h 190"/>
                <a:gd name="T26" fmla="*/ 190 w 190"/>
                <a:gd name="T27" fmla="*/ 29 h 190"/>
                <a:gd name="T28" fmla="*/ 161 w 190"/>
                <a:gd name="T29" fmla="*/ 0 h 190"/>
                <a:gd name="T30" fmla="*/ 171 w 190"/>
                <a:gd name="T31" fmla="*/ 124 h 190"/>
                <a:gd name="T32" fmla="*/ 161 w 190"/>
                <a:gd name="T33" fmla="*/ 133 h 190"/>
                <a:gd name="T34" fmla="*/ 114 w 190"/>
                <a:gd name="T35" fmla="*/ 133 h 190"/>
                <a:gd name="T36" fmla="*/ 108 w 190"/>
                <a:gd name="T37" fmla="*/ 135 h 190"/>
                <a:gd name="T38" fmla="*/ 76 w 190"/>
                <a:gd name="T39" fmla="*/ 161 h 190"/>
                <a:gd name="T40" fmla="*/ 76 w 190"/>
                <a:gd name="T41" fmla="*/ 143 h 190"/>
                <a:gd name="T42" fmla="*/ 66 w 190"/>
                <a:gd name="T43" fmla="*/ 133 h 190"/>
                <a:gd name="T44" fmla="*/ 28 w 190"/>
                <a:gd name="T45" fmla="*/ 133 h 190"/>
                <a:gd name="T46" fmla="*/ 19 w 190"/>
                <a:gd name="T47" fmla="*/ 124 h 190"/>
                <a:gd name="T48" fmla="*/ 19 w 190"/>
                <a:gd name="T49" fmla="*/ 29 h 190"/>
                <a:gd name="T50" fmla="*/ 28 w 190"/>
                <a:gd name="T51" fmla="*/ 19 h 190"/>
                <a:gd name="T52" fmla="*/ 161 w 190"/>
                <a:gd name="T53" fmla="*/ 19 h 190"/>
                <a:gd name="T54" fmla="*/ 171 w 190"/>
                <a:gd name="T55" fmla="*/ 29 h 190"/>
                <a:gd name="T56" fmla="*/ 171 w 190"/>
                <a:gd name="T57" fmla="*/ 12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0" h="190">
                  <a:moveTo>
                    <a:pt x="161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3"/>
                    <a:pt x="0" y="29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39"/>
                    <a:pt x="12" y="152"/>
                    <a:pt x="28" y="152"/>
                  </a:cubicBezTo>
                  <a:cubicBezTo>
                    <a:pt x="57" y="152"/>
                    <a:pt x="57" y="152"/>
                    <a:pt x="57" y="152"/>
                  </a:cubicBezTo>
                  <a:cubicBezTo>
                    <a:pt x="57" y="181"/>
                    <a:pt x="57" y="181"/>
                    <a:pt x="57" y="181"/>
                  </a:cubicBezTo>
                  <a:cubicBezTo>
                    <a:pt x="57" y="184"/>
                    <a:pt x="59" y="188"/>
                    <a:pt x="62" y="189"/>
                  </a:cubicBezTo>
                  <a:cubicBezTo>
                    <a:pt x="63" y="190"/>
                    <a:pt x="65" y="190"/>
                    <a:pt x="66" y="190"/>
                  </a:cubicBezTo>
                  <a:cubicBezTo>
                    <a:pt x="68" y="190"/>
                    <a:pt x="70" y="190"/>
                    <a:pt x="72" y="188"/>
                  </a:cubicBezTo>
                  <a:cubicBezTo>
                    <a:pt x="117" y="152"/>
                    <a:pt x="117" y="152"/>
                    <a:pt x="117" y="152"/>
                  </a:cubicBezTo>
                  <a:cubicBezTo>
                    <a:pt x="161" y="152"/>
                    <a:pt x="161" y="152"/>
                    <a:pt x="161" y="152"/>
                  </a:cubicBezTo>
                  <a:cubicBezTo>
                    <a:pt x="177" y="152"/>
                    <a:pt x="190" y="139"/>
                    <a:pt x="190" y="124"/>
                  </a:cubicBezTo>
                  <a:cubicBezTo>
                    <a:pt x="190" y="29"/>
                    <a:pt x="190" y="29"/>
                    <a:pt x="190" y="29"/>
                  </a:cubicBezTo>
                  <a:cubicBezTo>
                    <a:pt x="190" y="13"/>
                    <a:pt x="177" y="0"/>
                    <a:pt x="161" y="0"/>
                  </a:cubicBezTo>
                  <a:close/>
                  <a:moveTo>
                    <a:pt x="171" y="124"/>
                  </a:moveTo>
                  <a:cubicBezTo>
                    <a:pt x="171" y="129"/>
                    <a:pt x="166" y="133"/>
                    <a:pt x="161" y="133"/>
                  </a:cubicBezTo>
                  <a:cubicBezTo>
                    <a:pt x="114" y="133"/>
                    <a:pt x="114" y="133"/>
                    <a:pt x="114" y="133"/>
                  </a:cubicBezTo>
                  <a:cubicBezTo>
                    <a:pt x="111" y="133"/>
                    <a:pt x="109" y="134"/>
                    <a:pt x="108" y="135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6" y="143"/>
                    <a:pt x="76" y="143"/>
                    <a:pt x="76" y="143"/>
                  </a:cubicBezTo>
                  <a:cubicBezTo>
                    <a:pt x="76" y="138"/>
                    <a:pt x="71" y="133"/>
                    <a:pt x="66" y="133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23" y="133"/>
                    <a:pt x="19" y="129"/>
                    <a:pt x="19" y="12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4"/>
                    <a:pt x="23" y="19"/>
                    <a:pt x="28" y="19"/>
                  </a:cubicBezTo>
                  <a:cubicBezTo>
                    <a:pt x="161" y="19"/>
                    <a:pt x="161" y="19"/>
                    <a:pt x="161" y="19"/>
                  </a:cubicBezTo>
                  <a:cubicBezTo>
                    <a:pt x="166" y="19"/>
                    <a:pt x="171" y="24"/>
                    <a:pt x="171" y="29"/>
                  </a:cubicBezTo>
                  <a:lnTo>
                    <a:pt x="171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>
              <a:off x="7405688" y="5505450"/>
              <a:ext cx="230188" cy="233363"/>
            </a:xfrm>
            <a:prstGeom prst="line">
              <a:avLst/>
            </a:prstGeom>
            <a:grpFill/>
            <a:ln w="60325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67" name="Line 20"/>
            <p:cNvSpPr>
              <a:spLocks noChangeShapeType="1"/>
            </p:cNvSpPr>
            <p:nvPr/>
          </p:nvSpPr>
          <p:spPr bwMode="auto">
            <a:xfrm flipH="1">
              <a:off x="7405688" y="5505450"/>
              <a:ext cx="230188" cy="233363"/>
            </a:xfrm>
            <a:prstGeom prst="line">
              <a:avLst/>
            </a:prstGeom>
            <a:grpFill/>
            <a:ln w="60325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sp>
        <p:nvSpPr>
          <p:cNvPr id="63" name="Oval 62"/>
          <p:cNvSpPr/>
          <p:nvPr/>
        </p:nvSpPr>
        <p:spPr bwMode="gray">
          <a:xfrm>
            <a:off x="5341407" y="805831"/>
            <a:ext cx="3483968" cy="3423576"/>
          </a:xfrm>
          <a:prstGeom prst="ellipse">
            <a:avLst/>
          </a:prstGeom>
          <a:solidFill>
            <a:schemeClr val="bg1">
              <a:lumMod val="20000"/>
              <a:lumOff val="80000"/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sz="1600" dirty="0" err="1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 bwMode="gray">
          <a:xfrm>
            <a:off x="5591894" y="1051976"/>
            <a:ext cx="2982994" cy="2931286"/>
          </a:xfrm>
          <a:prstGeom prst="ellipse">
            <a:avLst/>
          </a:prstGeom>
          <a:solidFill>
            <a:schemeClr val="bg1">
              <a:lumMod val="20000"/>
              <a:lumOff val="80000"/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sz="1600" dirty="0" err="1">
              <a:solidFill>
                <a:schemeClr val="tx1"/>
              </a:solidFill>
            </a:endParaRPr>
          </a:p>
        </p:txBody>
      </p:sp>
      <p:sp>
        <p:nvSpPr>
          <p:cNvPr id="70" name="Oval 69"/>
          <p:cNvSpPr/>
          <p:nvPr/>
        </p:nvSpPr>
        <p:spPr bwMode="gray">
          <a:xfrm>
            <a:off x="5838811" y="1294613"/>
            <a:ext cx="2489160" cy="2446012"/>
          </a:xfrm>
          <a:prstGeom prst="ellipse">
            <a:avLst/>
          </a:prstGeom>
          <a:solidFill>
            <a:schemeClr val="bg1">
              <a:lumMod val="20000"/>
              <a:lumOff val="80000"/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sz="1600" dirty="0" err="1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 bwMode="gray">
          <a:xfrm>
            <a:off x="6067415" y="1519254"/>
            <a:ext cx="2031952" cy="1996730"/>
          </a:xfrm>
          <a:prstGeom prst="ellipse">
            <a:avLst/>
          </a:prstGeom>
          <a:solidFill>
            <a:schemeClr val="bg1">
              <a:lumMod val="20000"/>
              <a:lumOff val="80000"/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sz="1600" dirty="0" err="1">
              <a:solidFill>
                <a:schemeClr val="tx1"/>
              </a:solidFill>
            </a:endParaRPr>
          </a:p>
        </p:txBody>
      </p:sp>
      <p:sp>
        <p:nvSpPr>
          <p:cNvPr id="77" name="Oval 76"/>
          <p:cNvSpPr/>
          <p:nvPr/>
        </p:nvSpPr>
        <p:spPr bwMode="gray">
          <a:xfrm>
            <a:off x="6283765" y="1731854"/>
            <a:ext cx="1599252" cy="1571530"/>
          </a:xfrm>
          <a:prstGeom prst="ellipse">
            <a:avLst/>
          </a:prstGeom>
          <a:solidFill>
            <a:schemeClr val="bg1">
              <a:lumMod val="20000"/>
              <a:lumOff val="80000"/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sz="1600" dirty="0" err="1">
              <a:solidFill>
                <a:schemeClr val="tx1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6631555" y="2016993"/>
            <a:ext cx="903672" cy="1001252"/>
            <a:chOff x="6242051" y="901700"/>
            <a:chExt cx="1690687" cy="1873251"/>
          </a:xfrm>
          <a:solidFill>
            <a:schemeClr val="accent2"/>
          </a:solidFill>
        </p:grpSpPr>
        <p:sp>
          <p:nvSpPr>
            <p:cNvPr id="79" name="Freeform 5"/>
            <p:cNvSpPr>
              <a:spLocks noEditPoints="1"/>
            </p:cNvSpPr>
            <p:nvPr/>
          </p:nvSpPr>
          <p:spPr bwMode="auto">
            <a:xfrm>
              <a:off x="6618288" y="901700"/>
              <a:ext cx="936625" cy="1125538"/>
            </a:xfrm>
            <a:custGeom>
              <a:avLst/>
              <a:gdLst>
                <a:gd name="T0" fmla="*/ 156 w 164"/>
                <a:gd name="T1" fmla="*/ 82 h 197"/>
                <a:gd name="T2" fmla="*/ 131 w 164"/>
                <a:gd name="T3" fmla="*/ 82 h 197"/>
                <a:gd name="T4" fmla="*/ 131 w 164"/>
                <a:gd name="T5" fmla="*/ 49 h 197"/>
                <a:gd name="T6" fmla="*/ 82 w 164"/>
                <a:gd name="T7" fmla="*/ 0 h 197"/>
                <a:gd name="T8" fmla="*/ 33 w 164"/>
                <a:gd name="T9" fmla="*/ 49 h 197"/>
                <a:gd name="T10" fmla="*/ 33 w 164"/>
                <a:gd name="T11" fmla="*/ 82 h 197"/>
                <a:gd name="T12" fmla="*/ 8 w 164"/>
                <a:gd name="T13" fmla="*/ 82 h 197"/>
                <a:gd name="T14" fmla="*/ 0 w 164"/>
                <a:gd name="T15" fmla="*/ 90 h 197"/>
                <a:gd name="T16" fmla="*/ 0 w 164"/>
                <a:gd name="T17" fmla="*/ 189 h 197"/>
                <a:gd name="T18" fmla="*/ 8 w 164"/>
                <a:gd name="T19" fmla="*/ 197 h 197"/>
                <a:gd name="T20" fmla="*/ 156 w 164"/>
                <a:gd name="T21" fmla="*/ 197 h 197"/>
                <a:gd name="T22" fmla="*/ 164 w 164"/>
                <a:gd name="T23" fmla="*/ 189 h 197"/>
                <a:gd name="T24" fmla="*/ 164 w 164"/>
                <a:gd name="T25" fmla="*/ 90 h 197"/>
                <a:gd name="T26" fmla="*/ 156 w 164"/>
                <a:gd name="T27" fmla="*/ 82 h 197"/>
                <a:gd name="T28" fmla="*/ 49 w 164"/>
                <a:gd name="T29" fmla="*/ 49 h 197"/>
                <a:gd name="T30" fmla="*/ 82 w 164"/>
                <a:gd name="T31" fmla="*/ 17 h 197"/>
                <a:gd name="T32" fmla="*/ 115 w 164"/>
                <a:gd name="T33" fmla="*/ 49 h 197"/>
                <a:gd name="T34" fmla="*/ 115 w 164"/>
                <a:gd name="T35" fmla="*/ 82 h 197"/>
                <a:gd name="T36" fmla="*/ 49 w 164"/>
                <a:gd name="T37" fmla="*/ 82 h 197"/>
                <a:gd name="T38" fmla="*/ 49 w 164"/>
                <a:gd name="T39" fmla="*/ 49 h 197"/>
                <a:gd name="T40" fmla="*/ 147 w 164"/>
                <a:gd name="T41" fmla="*/ 180 h 197"/>
                <a:gd name="T42" fmla="*/ 16 w 164"/>
                <a:gd name="T43" fmla="*/ 180 h 197"/>
                <a:gd name="T44" fmla="*/ 16 w 164"/>
                <a:gd name="T45" fmla="*/ 99 h 197"/>
                <a:gd name="T46" fmla="*/ 147 w 164"/>
                <a:gd name="T47" fmla="*/ 99 h 197"/>
                <a:gd name="T48" fmla="*/ 147 w 164"/>
                <a:gd name="T49" fmla="*/ 18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197">
                  <a:moveTo>
                    <a:pt x="156" y="82"/>
                  </a:moveTo>
                  <a:cubicBezTo>
                    <a:pt x="131" y="82"/>
                    <a:pt x="131" y="82"/>
                    <a:pt x="131" y="82"/>
                  </a:cubicBezTo>
                  <a:cubicBezTo>
                    <a:pt x="131" y="49"/>
                    <a:pt x="131" y="49"/>
                    <a:pt x="131" y="49"/>
                  </a:cubicBezTo>
                  <a:cubicBezTo>
                    <a:pt x="131" y="22"/>
                    <a:pt x="109" y="0"/>
                    <a:pt x="82" y="0"/>
                  </a:cubicBezTo>
                  <a:cubicBezTo>
                    <a:pt x="55" y="0"/>
                    <a:pt x="33" y="22"/>
                    <a:pt x="33" y="49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4" y="82"/>
                    <a:pt x="0" y="86"/>
                    <a:pt x="0" y="9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3"/>
                    <a:pt x="4" y="197"/>
                    <a:pt x="8" y="197"/>
                  </a:cubicBezTo>
                  <a:cubicBezTo>
                    <a:pt x="156" y="197"/>
                    <a:pt x="156" y="197"/>
                    <a:pt x="156" y="197"/>
                  </a:cubicBezTo>
                  <a:cubicBezTo>
                    <a:pt x="160" y="197"/>
                    <a:pt x="164" y="193"/>
                    <a:pt x="164" y="189"/>
                  </a:cubicBezTo>
                  <a:cubicBezTo>
                    <a:pt x="164" y="90"/>
                    <a:pt x="164" y="90"/>
                    <a:pt x="164" y="90"/>
                  </a:cubicBezTo>
                  <a:cubicBezTo>
                    <a:pt x="164" y="86"/>
                    <a:pt x="160" y="82"/>
                    <a:pt x="156" y="82"/>
                  </a:cubicBezTo>
                  <a:close/>
                  <a:moveTo>
                    <a:pt x="49" y="49"/>
                  </a:moveTo>
                  <a:cubicBezTo>
                    <a:pt x="49" y="31"/>
                    <a:pt x="64" y="17"/>
                    <a:pt x="82" y="17"/>
                  </a:cubicBezTo>
                  <a:cubicBezTo>
                    <a:pt x="100" y="17"/>
                    <a:pt x="115" y="31"/>
                    <a:pt x="115" y="4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49" y="82"/>
                    <a:pt x="49" y="82"/>
                    <a:pt x="49" y="82"/>
                  </a:cubicBezTo>
                  <a:lnTo>
                    <a:pt x="49" y="49"/>
                  </a:lnTo>
                  <a:close/>
                  <a:moveTo>
                    <a:pt x="147" y="180"/>
                  </a:moveTo>
                  <a:cubicBezTo>
                    <a:pt x="16" y="180"/>
                    <a:pt x="16" y="180"/>
                    <a:pt x="16" y="180"/>
                  </a:cubicBezTo>
                  <a:cubicBezTo>
                    <a:pt x="16" y="99"/>
                    <a:pt x="16" y="99"/>
                    <a:pt x="16" y="99"/>
                  </a:cubicBezTo>
                  <a:cubicBezTo>
                    <a:pt x="147" y="99"/>
                    <a:pt x="147" y="99"/>
                    <a:pt x="147" y="99"/>
                  </a:cubicBezTo>
                  <a:lnTo>
                    <a:pt x="147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80" name="Freeform 6"/>
            <p:cNvSpPr>
              <a:spLocks/>
            </p:cNvSpPr>
            <p:nvPr/>
          </p:nvSpPr>
          <p:spPr bwMode="auto">
            <a:xfrm>
              <a:off x="6242051" y="2209800"/>
              <a:ext cx="284163" cy="285750"/>
            </a:xfrm>
            <a:custGeom>
              <a:avLst/>
              <a:gdLst>
                <a:gd name="T0" fmla="*/ 47 w 50"/>
                <a:gd name="T1" fmla="*/ 3 h 50"/>
                <a:gd name="T2" fmla="*/ 36 w 50"/>
                <a:gd name="T3" fmla="*/ 3 h 50"/>
                <a:gd name="T4" fmla="*/ 25 w 50"/>
                <a:gd name="T5" fmla="*/ 14 h 50"/>
                <a:gd name="T6" fmla="*/ 15 w 50"/>
                <a:gd name="T7" fmla="*/ 3 h 50"/>
                <a:gd name="T8" fmla="*/ 3 w 50"/>
                <a:gd name="T9" fmla="*/ 3 h 50"/>
                <a:gd name="T10" fmla="*/ 3 w 50"/>
                <a:gd name="T11" fmla="*/ 15 h 50"/>
                <a:gd name="T12" fmla="*/ 14 w 50"/>
                <a:gd name="T13" fmla="*/ 25 h 50"/>
                <a:gd name="T14" fmla="*/ 3 w 50"/>
                <a:gd name="T15" fmla="*/ 36 h 50"/>
                <a:gd name="T16" fmla="*/ 3 w 50"/>
                <a:gd name="T17" fmla="*/ 47 h 50"/>
                <a:gd name="T18" fmla="*/ 9 w 50"/>
                <a:gd name="T19" fmla="*/ 50 h 50"/>
                <a:gd name="T20" fmla="*/ 15 w 50"/>
                <a:gd name="T21" fmla="*/ 47 h 50"/>
                <a:gd name="T22" fmla="*/ 25 w 50"/>
                <a:gd name="T23" fmla="*/ 37 h 50"/>
                <a:gd name="T24" fmla="*/ 36 w 50"/>
                <a:gd name="T25" fmla="*/ 47 h 50"/>
                <a:gd name="T26" fmla="*/ 41 w 50"/>
                <a:gd name="T27" fmla="*/ 50 h 50"/>
                <a:gd name="T28" fmla="*/ 47 w 50"/>
                <a:gd name="T29" fmla="*/ 47 h 50"/>
                <a:gd name="T30" fmla="*/ 47 w 50"/>
                <a:gd name="T31" fmla="*/ 36 h 50"/>
                <a:gd name="T32" fmla="*/ 37 w 50"/>
                <a:gd name="T33" fmla="*/ 25 h 50"/>
                <a:gd name="T34" fmla="*/ 47 w 50"/>
                <a:gd name="T35" fmla="*/ 15 h 50"/>
                <a:gd name="T36" fmla="*/ 47 w 50"/>
                <a:gd name="T37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50">
                  <a:moveTo>
                    <a:pt x="47" y="3"/>
                  </a:moveTo>
                  <a:cubicBezTo>
                    <a:pt x="44" y="0"/>
                    <a:pt x="39" y="0"/>
                    <a:pt x="36" y="3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1" y="0"/>
                    <a:pt x="6" y="0"/>
                    <a:pt x="3" y="3"/>
                  </a:cubicBezTo>
                  <a:cubicBezTo>
                    <a:pt x="0" y="6"/>
                    <a:pt x="0" y="11"/>
                    <a:pt x="3" y="1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0" y="39"/>
                    <a:pt x="0" y="44"/>
                    <a:pt x="3" y="47"/>
                  </a:cubicBezTo>
                  <a:cubicBezTo>
                    <a:pt x="5" y="49"/>
                    <a:pt x="7" y="50"/>
                    <a:pt x="9" y="50"/>
                  </a:cubicBezTo>
                  <a:cubicBezTo>
                    <a:pt x="11" y="50"/>
                    <a:pt x="13" y="49"/>
                    <a:pt x="15" y="4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9"/>
                    <a:pt x="39" y="50"/>
                    <a:pt x="41" y="50"/>
                  </a:cubicBezTo>
                  <a:cubicBezTo>
                    <a:pt x="44" y="50"/>
                    <a:pt x="46" y="49"/>
                    <a:pt x="47" y="47"/>
                  </a:cubicBezTo>
                  <a:cubicBezTo>
                    <a:pt x="50" y="44"/>
                    <a:pt x="50" y="39"/>
                    <a:pt x="47" y="3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50" y="11"/>
                    <a:pt x="50" y="6"/>
                    <a:pt x="4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82" name="Freeform 7"/>
            <p:cNvSpPr>
              <a:spLocks/>
            </p:cNvSpPr>
            <p:nvPr/>
          </p:nvSpPr>
          <p:spPr bwMode="auto">
            <a:xfrm>
              <a:off x="6246813" y="2678113"/>
              <a:ext cx="279400" cy="96838"/>
            </a:xfrm>
            <a:custGeom>
              <a:avLst/>
              <a:gdLst>
                <a:gd name="T0" fmla="*/ 40 w 49"/>
                <a:gd name="T1" fmla="*/ 0 h 17"/>
                <a:gd name="T2" fmla="*/ 8 w 49"/>
                <a:gd name="T3" fmla="*/ 0 h 17"/>
                <a:gd name="T4" fmla="*/ 0 w 49"/>
                <a:gd name="T5" fmla="*/ 9 h 17"/>
                <a:gd name="T6" fmla="*/ 8 w 49"/>
                <a:gd name="T7" fmla="*/ 17 h 17"/>
                <a:gd name="T8" fmla="*/ 40 w 49"/>
                <a:gd name="T9" fmla="*/ 17 h 17"/>
                <a:gd name="T10" fmla="*/ 49 w 49"/>
                <a:gd name="T11" fmla="*/ 9 h 17"/>
                <a:gd name="T12" fmla="*/ 40 w 4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">
                  <a:moveTo>
                    <a:pt x="4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3"/>
                    <a:pt x="49" y="9"/>
                  </a:cubicBezTo>
                  <a:cubicBezTo>
                    <a:pt x="49" y="4"/>
                    <a:pt x="45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83" name="Freeform 8"/>
            <p:cNvSpPr>
              <a:spLocks/>
            </p:cNvSpPr>
            <p:nvPr/>
          </p:nvSpPr>
          <p:spPr bwMode="auto">
            <a:xfrm>
              <a:off x="6710363" y="2209800"/>
              <a:ext cx="284163" cy="285750"/>
            </a:xfrm>
            <a:custGeom>
              <a:avLst/>
              <a:gdLst>
                <a:gd name="T0" fmla="*/ 47 w 50"/>
                <a:gd name="T1" fmla="*/ 3 h 50"/>
                <a:gd name="T2" fmla="*/ 36 w 50"/>
                <a:gd name="T3" fmla="*/ 3 h 50"/>
                <a:gd name="T4" fmla="*/ 25 w 50"/>
                <a:gd name="T5" fmla="*/ 14 h 50"/>
                <a:gd name="T6" fmla="*/ 14 w 50"/>
                <a:gd name="T7" fmla="*/ 3 h 50"/>
                <a:gd name="T8" fmla="*/ 3 w 50"/>
                <a:gd name="T9" fmla="*/ 3 h 50"/>
                <a:gd name="T10" fmla="*/ 3 w 50"/>
                <a:gd name="T11" fmla="*/ 15 h 50"/>
                <a:gd name="T12" fmla="*/ 13 w 50"/>
                <a:gd name="T13" fmla="*/ 25 h 50"/>
                <a:gd name="T14" fmla="*/ 3 w 50"/>
                <a:gd name="T15" fmla="*/ 36 h 50"/>
                <a:gd name="T16" fmla="*/ 3 w 50"/>
                <a:gd name="T17" fmla="*/ 47 h 50"/>
                <a:gd name="T18" fmla="*/ 9 w 50"/>
                <a:gd name="T19" fmla="*/ 50 h 50"/>
                <a:gd name="T20" fmla="*/ 14 w 50"/>
                <a:gd name="T21" fmla="*/ 47 h 50"/>
                <a:gd name="T22" fmla="*/ 25 w 50"/>
                <a:gd name="T23" fmla="*/ 37 h 50"/>
                <a:gd name="T24" fmla="*/ 36 w 50"/>
                <a:gd name="T25" fmla="*/ 47 h 50"/>
                <a:gd name="T26" fmla="*/ 41 w 50"/>
                <a:gd name="T27" fmla="*/ 50 h 50"/>
                <a:gd name="T28" fmla="*/ 47 w 50"/>
                <a:gd name="T29" fmla="*/ 47 h 50"/>
                <a:gd name="T30" fmla="*/ 47 w 50"/>
                <a:gd name="T31" fmla="*/ 36 h 50"/>
                <a:gd name="T32" fmla="*/ 37 w 50"/>
                <a:gd name="T33" fmla="*/ 25 h 50"/>
                <a:gd name="T34" fmla="*/ 47 w 50"/>
                <a:gd name="T35" fmla="*/ 15 h 50"/>
                <a:gd name="T36" fmla="*/ 47 w 50"/>
                <a:gd name="T37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50">
                  <a:moveTo>
                    <a:pt x="47" y="3"/>
                  </a:moveTo>
                  <a:cubicBezTo>
                    <a:pt x="44" y="0"/>
                    <a:pt x="39" y="0"/>
                    <a:pt x="36" y="3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1" y="0"/>
                    <a:pt x="6" y="0"/>
                    <a:pt x="3" y="3"/>
                  </a:cubicBezTo>
                  <a:cubicBezTo>
                    <a:pt x="0" y="6"/>
                    <a:pt x="0" y="11"/>
                    <a:pt x="3" y="1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0" y="39"/>
                    <a:pt x="0" y="44"/>
                    <a:pt x="3" y="47"/>
                  </a:cubicBezTo>
                  <a:cubicBezTo>
                    <a:pt x="4" y="49"/>
                    <a:pt x="7" y="50"/>
                    <a:pt x="9" y="50"/>
                  </a:cubicBezTo>
                  <a:cubicBezTo>
                    <a:pt x="11" y="50"/>
                    <a:pt x="13" y="49"/>
                    <a:pt x="14" y="4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9"/>
                    <a:pt x="39" y="50"/>
                    <a:pt x="41" y="50"/>
                  </a:cubicBezTo>
                  <a:cubicBezTo>
                    <a:pt x="43" y="50"/>
                    <a:pt x="46" y="49"/>
                    <a:pt x="47" y="47"/>
                  </a:cubicBezTo>
                  <a:cubicBezTo>
                    <a:pt x="50" y="44"/>
                    <a:pt x="50" y="39"/>
                    <a:pt x="47" y="3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50" y="11"/>
                    <a:pt x="50" y="6"/>
                    <a:pt x="4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84" name="Freeform 9"/>
            <p:cNvSpPr>
              <a:spLocks/>
            </p:cNvSpPr>
            <p:nvPr/>
          </p:nvSpPr>
          <p:spPr bwMode="auto">
            <a:xfrm>
              <a:off x="6710363" y="2678113"/>
              <a:ext cx="284163" cy="96838"/>
            </a:xfrm>
            <a:custGeom>
              <a:avLst/>
              <a:gdLst>
                <a:gd name="T0" fmla="*/ 41 w 50"/>
                <a:gd name="T1" fmla="*/ 0 h 17"/>
                <a:gd name="T2" fmla="*/ 9 w 50"/>
                <a:gd name="T3" fmla="*/ 0 h 17"/>
                <a:gd name="T4" fmla="*/ 0 w 50"/>
                <a:gd name="T5" fmla="*/ 9 h 17"/>
                <a:gd name="T6" fmla="*/ 9 w 50"/>
                <a:gd name="T7" fmla="*/ 17 h 17"/>
                <a:gd name="T8" fmla="*/ 41 w 50"/>
                <a:gd name="T9" fmla="*/ 17 h 17"/>
                <a:gd name="T10" fmla="*/ 50 w 50"/>
                <a:gd name="T11" fmla="*/ 9 h 17"/>
                <a:gd name="T12" fmla="*/ 41 w 50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17">
                  <a:moveTo>
                    <a:pt x="41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6" y="17"/>
                    <a:pt x="50" y="13"/>
                    <a:pt x="50" y="9"/>
                  </a:cubicBezTo>
                  <a:cubicBezTo>
                    <a:pt x="50" y="4"/>
                    <a:pt x="46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85" name="Freeform 10"/>
            <p:cNvSpPr>
              <a:spLocks/>
            </p:cNvSpPr>
            <p:nvPr/>
          </p:nvSpPr>
          <p:spPr bwMode="auto">
            <a:xfrm>
              <a:off x="7172326" y="2209800"/>
              <a:ext cx="290513" cy="285750"/>
            </a:xfrm>
            <a:custGeom>
              <a:avLst/>
              <a:gdLst>
                <a:gd name="T0" fmla="*/ 48 w 51"/>
                <a:gd name="T1" fmla="*/ 3 h 50"/>
                <a:gd name="T2" fmla="*/ 36 w 51"/>
                <a:gd name="T3" fmla="*/ 3 h 50"/>
                <a:gd name="T4" fmla="*/ 26 w 51"/>
                <a:gd name="T5" fmla="*/ 14 h 50"/>
                <a:gd name="T6" fmla="*/ 15 w 51"/>
                <a:gd name="T7" fmla="*/ 3 h 50"/>
                <a:gd name="T8" fmla="*/ 4 w 51"/>
                <a:gd name="T9" fmla="*/ 3 h 50"/>
                <a:gd name="T10" fmla="*/ 4 w 51"/>
                <a:gd name="T11" fmla="*/ 15 h 50"/>
                <a:gd name="T12" fmla="*/ 14 w 51"/>
                <a:gd name="T13" fmla="*/ 25 h 50"/>
                <a:gd name="T14" fmla="*/ 4 w 51"/>
                <a:gd name="T15" fmla="*/ 36 h 50"/>
                <a:gd name="T16" fmla="*/ 4 w 51"/>
                <a:gd name="T17" fmla="*/ 47 h 50"/>
                <a:gd name="T18" fmla="*/ 9 w 51"/>
                <a:gd name="T19" fmla="*/ 50 h 50"/>
                <a:gd name="T20" fmla="*/ 15 w 51"/>
                <a:gd name="T21" fmla="*/ 47 h 50"/>
                <a:gd name="T22" fmla="*/ 26 w 51"/>
                <a:gd name="T23" fmla="*/ 37 h 50"/>
                <a:gd name="T24" fmla="*/ 36 w 51"/>
                <a:gd name="T25" fmla="*/ 47 h 50"/>
                <a:gd name="T26" fmla="*/ 42 w 51"/>
                <a:gd name="T27" fmla="*/ 50 h 50"/>
                <a:gd name="T28" fmla="*/ 48 w 51"/>
                <a:gd name="T29" fmla="*/ 47 h 50"/>
                <a:gd name="T30" fmla="*/ 48 w 51"/>
                <a:gd name="T31" fmla="*/ 36 h 50"/>
                <a:gd name="T32" fmla="*/ 37 w 51"/>
                <a:gd name="T33" fmla="*/ 25 h 50"/>
                <a:gd name="T34" fmla="*/ 48 w 51"/>
                <a:gd name="T35" fmla="*/ 15 h 50"/>
                <a:gd name="T36" fmla="*/ 48 w 51"/>
                <a:gd name="T37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50">
                  <a:moveTo>
                    <a:pt x="48" y="3"/>
                  </a:moveTo>
                  <a:cubicBezTo>
                    <a:pt x="45" y="0"/>
                    <a:pt x="40" y="0"/>
                    <a:pt x="36" y="3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2" y="0"/>
                    <a:pt x="7" y="0"/>
                    <a:pt x="4" y="3"/>
                  </a:cubicBezTo>
                  <a:cubicBezTo>
                    <a:pt x="0" y="6"/>
                    <a:pt x="0" y="11"/>
                    <a:pt x="4" y="1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39"/>
                    <a:pt x="0" y="44"/>
                    <a:pt x="4" y="47"/>
                  </a:cubicBezTo>
                  <a:cubicBezTo>
                    <a:pt x="5" y="49"/>
                    <a:pt x="7" y="50"/>
                    <a:pt x="9" y="50"/>
                  </a:cubicBezTo>
                  <a:cubicBezTo>
                    <a:pt x="12" y="50"/>
                    <a:pt x="14" y="49"/>
                    <a:pt x="15" y="4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8" y="49"/>
                    <a:pt x="40" y="50"/>
                    <a:pt x="42" y="50"/>
                  </a:cubicBezTo>
                  <a:cubicBezTo>
                    <a:pt x="44" y="50"/>
                    <a:pt x="46" y="49"/>
                    <a:pt x="48" y="47"/>
                  </a:cubicBezTo>
                  <a:cubicBezTo>
                    <a:pt x="51" y="44"/>
                    <a:pt x="51" y="39"/>
                    <a:pt x="48" y="3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51" y="11"/>
                    <a:pt x="51" y="6"/>
                    <a:pt x="4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86" name="Freeform 11"/>
            <p:cNvSpPr>
              <a:spLocks/>
            </p:cNvSpPr>
            <p:nvPr/>
          </p:nvSpPr>
          <p:spPr bwMode="auto">
            <a:xfrm>
              <a:off x="7178676" y="2678113"/>
              <a:ext cx="279400" cy="96838"/>
            </a:xfrm>
            <a:custGeom>
              <a:avLst/>
              <a:gdLst>
                <a:gd name="T0" fmla="*/ 41 w 49"/>
                <a:gd name="T1" fmla="*/ 0 h 17"/>
                <a:gd name="T2" fmla="*/ 8 w 49"/>
                <a:gd name="T3" fmla="*/ 0 h 17"/>
                <a:gd name="T4" fmla="*/ 0 w 49"/>
                <a:gd name="T5" fmla="*/ 9 h 17"/>
                <a:gd name="T6" fmla="*/ 8 w 49"/>
                <a:gd name="T7" fmla="*/ 17 h 17"/>
                <a:gd name="T8" fmla="*/ 41 w 49"/>
                <a:gd name="T9" fmla="*/ 17 h 17"/>
                <a:gd name="T10" fmla="*/ 49 w 49"/>
                <a:gd name="T11" fmla="*/ 9 h 17"/>
                <a:gd name="T12" fmla="*/ 41 w 4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">
                  <a:moveTo>
                    <a:pt x="4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6" y="17"/>
                    <a:pt x="49" y="13"/>
                    <a:pt x="49" y="9"/>
                  </a:cubicBezTo>
                  <a:cubicBezTo>
                    <a:pt x="49" y="4"/>
                    <a:pt x="46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87" name="Freeform 12"/>
            <p:cNvSpPr>
              <a:spLocks/>
            </p:cNvSpPr>
            <p:nvPr/>
          </p:nvSpPr>
          <p:spPr bwMode="auto">
            <a:xfrm>
              <a:off x="7640638" y="2209800"/>
              <a:ext cx="292100" cy="285750"/>
            </a:xfrm>
            <a:custGeom>
              <a:avLst/>
              <a:gdLst>
                <a:gd name="T0" fmla="*/ 37 w 51"/>
                <a:gd name="T1" fmla="*/ 25 h 50"/>
                <a:gd name="T2" fmla="*/ 48 w 51"/>
                <a:gd name="T3" fmla="*/ 15 h 50"/>
                <a:gd name="T4" fmla="*/ 48 w 51"/>
                <a:gd name="T5" fmla="*/ 3 h 50"/>
                <a:gd name="T6" fmla="*/ 36 w 51"/>
                <a:gd name="T7" fmla="*/ 3 h 50"/>
                <a:gd name="T8" fmla="*/ 26 w 51"/>
                <a:gd name="T9" fmla="*/ 14 h 50"/>
                <a:gd name="T10" fmla="*/ 15 w 51"/>
                <a:gd name="T11" fmla="*/ 3 h 50"/>
                <a:gd name="T12" fmla="*/ 4 w 51"/>
                <a:gd name="T13" fmla="*/ 3 h 50"/>
                <a:gd name="T14" fmla="*/ 4 w 51"/>
                <a:gd name="T15" fmla="*/ 15 h 50"/>
                <a:gd name="T16" fmla="*/ 14 w 51"/>
                <a:gd name="T17" fmla="*/ 25 h 50"/>
                <a:gd name="T18" fmla="*/ 4 w 51"/>
                <a:gd name="T19" fmla="*/ 36 h 50"/>
                <a:gd name="T20" fmla="*/ 4 w 51"/>
                <a:gd name="T21" fmla="*/ 47 h 50"/>
                <a:gd name="T22" fmla="*/ 9 w 51"/>
                <a:gd name="T23" fmla="*/ 50 h 50"/>
                <a:gd name="T24" fmla="*/ 15 w 51"/>
                <a:gd name="T25" fmla="*/ 47 h 50"/>
                <a:gd name="T26" fmla="*/ 26 w 51"/>
                <a:gd name="T27" fmla="*/ 37 h 50"/>
                <a:gd name="T28" fmla="*/ 36 w 51"/>
                <a:gd name="T29" fmla="*/ 47 h 50"/>
                <a:gd name="T30" fmla="*/ 42 w 51"/>
                <a:gd name="T31" fmla="*/ 50 h 50"/>
                <a:gd name="T32" fmla="*/ 48 w 51"/>
                <a:gd name="T33" fmla="*/ 47 h 50"/>
                <a:gd name="T34" fmla="*/ 48 w 51"/>
                <a:gd name="T35" fmla="*/ 36 h 50"/>
                <a:gd name="T36" fmla="*/ 37 w 51"/>
                <a:gd name="T37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50">
                  <a:moveTo>
                    <a:pt x="37" y="25"/>
                  </a:moveTo>
                  <a:cubicBezTo>
                    <a:pt x="48" y="15"/>
                    <a:pt x="48" y="15"/>
                    <a:pt x="48" y="15"/>
                  </a:cubicBezTo>
                  <a:cubicBezTo>
                    <a:pt x="51" y="11"/>
                    <a:pt x="51" y="6"/>
                    <a:pt x="48" y="3"/>
                  </a:cubicBezTo>
                  <a:cubicBezTo>
                    <a:pt x="45" y="0"/>
                    <a:pt x="39" y="0"/>
                    <a:pt x="36" y="3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2" y="0"/>
                    <a:pt x="7" y="0"/>
                    <a:pt x="4" y="3"/>
                  </a:cubicBezTo>
                  <a:cubicBezTo>
                    <a:pt x="0" y="6"/>
                    <a:pt x="0" y="11"/>
                    <a:pt x="4" y="1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39"/>
                    <a:pt x="0" y="44"/>
                    <a:pt x="4" y="47"/>
                  </a:cubicBezTo>
                  <a:cubicBezTo>
                    <a:pt x="5" y="49"/>
                    <a:pt x="7" y="50"/>
                    <a:pt x="9" y="50"/>
                  </a:cubicBezTo>
                  <a:cubicBezTo>
                    <a:pt x="11" y="50"/>
                    <a:pt x="14" y="49"/>
                    <a:pt x="15" y="4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8" y="49"/>
                    <a:pt x="40" y="50"/>
                    <a:pt x="42" y="50"/>
                  </a:cubicBezTo>
                  <a:cubicBezTo>
                    <a:pt x="44" y="50"/>
                    <a:pt x="46" y="49"/>
                    <a:pt x="48" y="47"/>
                  </a:cubicBezTo>
                  <a:cubicBezTo>
                    <a:pt x="51" y="44"/>
                    <a:pt x="51" y="39"/>
                    <a:pt x="48" y="36"/>
                  </a:cubicBezTo>
                  <a:lnTo>
                    <a:pt x="37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88" name="Freeform 13"/>
            <p:cNvSpPr>
              <a:spLocks/>
            </p:cNvSpPr>
            <p:nvPr/>
          </p:nvSpPr>
          <p:spPr bwMode="auto">
            <a:xfrm>
              <a:off x="7646988" y="2678113"/>
              <a:ext cx="279400" cy="96838"/>
            </a:xfrm>
            <a:custGeom>
              <a:avLst/>
              <a:gdLst>
                <a:gd name="T0" fmla="*/ 41 w 49"/>
                <a:gd name="T1" fmla="*/ 0 h 17"/>
                <a:gd name="T2" fmla="*/ 8 w 49"/>
                <a:gd name="T3" fmla="*/ 0 h 17"/>
                <a:gd name="T4" fmla="*/ 0 w 49"/>
                <a:gd name="T5" fmla="*/ 9 h 17"/>
                <a:gd name="T6" fmla="*/ 8 w 49"/>
                <a:gd name="T7" fmla="*/ 17 h 17"/>
                <a:gd name="T8" fmla="*/ 41 w 49"/>
                <a:gd name="T9" fmla="*/ 17 h 17"/>
                <a:gd name="T10" fmla="*/ 49 w 49"/>
                <a:gd name="T11" fmla="*/ 9 h 17"/>
                <a:gd name="T12" fmla="*/ 41 w 4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">
                  <a:moveTo>
                    <a:pt x="4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6" y="17"/>
                    <a:pt x="49" y="13"/>
                    <a:pt x="49" y="9"/>
                  </a:cubicBezTo>
                  <a:cubicBezTo>
                    <a:pt x="49" y="4"/>
                    <a:pt x="46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sp>
        <p:nvSpPr>
          <p:cNvPr id="21" name="Text Placeholder 22"/>
          <p:cNvSpPr txBox="1">
            <a:spLocks/>
          </p:cNvSpPr>
          <p:nvPr/>
        </p:nvSpPr>
        <p:spPr>
          <a:xfrm>
            <a:off x="5650313" y="3264797"/>
            <a:ext cx="3086100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b="0" i="0" u="none" baseline="0" dirty="0"/>
              <a:t>No tiene que abrirle la puerta de inmediato y </a:t>
            </a:r>
            <a:r>
              <a:rPr lang="es-us" b="1" i="0" u="none" baseline="0" dirty="0"/>
              <a:t>no tiene que hablar con el ICE</a:t>
            </a:r>
            <a:r>
              <a:rPr lang="es-us" b="0" i="0" u="none" baseline="0" dirty="0"/>
              <a:t>.</a:t>
            </a:r>
          </a:p>
        </p:txBody>
      </p:sp>
      <p:sp>
        <p:nvSpPr>
          <p:cNvPr id="34" name="Text Placeholder 22"/>
          <p:cNvSpPr txBox="1">
            <a:spLocks/>
          </p:cNvSpPr>
          <p:nvPr/>
        </p:nvSpPr>
        <p:spPr>
          <a:xfrm>
            <a:off x="1371600" y="9650854"/>
            <a:ext cx="3270418" cy="3360368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2000" b="0" i="0" u="none" baseline="0" dirty="0"/>
              <a:t>Si el ICE está buscando a alguien: </a:t>
            </a:r>
          </a:p>
          <a:p>
            <a:pPr marL="342900" indent="-342900" algn="l" rtl="0">
              <a:buAutoNum type="arabicPeriod"/>
            </a:pPr>
            <a:r>
              <a:rPr lang="es-us" sz="2000" b="1" i="0" u="none" baseline="0" dirty="0"/>
              <a:t>No necesita hablar. </a:t>
            </a:r>
          </a:p>
          <a:p>
            <a:pPr marL="342900" indent="-342900" algn="l" rtl="0">
              <a:buNone/>
            </a:pPr>
            <a:r>
              <a:rPr lang="es-us" sz="2000" b="1" i="0" u="none" baseline="0" dirty="0"/>
              <a:t>2.  Si lo desea, puede pedirles que dejen </a:t>
            </a:r>
            <a:br>
              <a:rPr lang="es-us" sz="2000" b="1" i="0" u="none" baseline="0" dirty="0"/>
            </a:br>
            <a:r>
              <a:rPr lang="es-us" sz="2000" b="1" i="0" u="none" baseline="0" dirty="0"/>
              <a:t>su información </a:t>
            </a:r>
            <a:br>
              <a:rPr lang="es-us" sz="2000" b="1" i="0" u="none" baseline="0" dirty="0"/>
            </a:br>
            <a:r>
              <a:rPr lang="es-us" sz="2000" b="1" i="0" u="none" baseline="0" dirty="0"/>
              <a:t>de contacto. </a:t>
            </a:r>
          </a:p>
          <a:p>
            <a:pPr marL="342900" indent="-342900" algn="l" rtl="0">
              <a:buAutoNum type="arabicPeriod"/>
            </a:pPr>
            <a:endParaRPr lang="es-us" sz="2000" b="1" dirty="0"/>
          </a:p>
        </p:txBody>
      </p:sp>
      <p:sp>
        <p:nvSpPr>
          <p:cNvPr id="91" name="Text Placeholder 22"/>
          <p:cNvSpPr txBox="1">
            <a:spLocks/>
          </p:cNvSpPr>
          <p:nvPr/>
        </p:nvSpPr>
        <p:spPr>
          <a:xfrm>
            <a:off x="1371600" y="5638800"/>
            <a:ext cx="3359951" cy="287949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2000" b="0" i="0" u="none" baseline="0" dirty="0"/>
              <a:t>Desde</a:t>
            </a:r>
            <a:r>
              <a:rPr lang="es-us" sz="2000" b="1" i="0" u="none" baseline="0" dirty="0"/>
              <a:t> el otro lado de la puerta cerrada:</a:t>
            </a:r>
          </a:p>
          <a:p>
            <a:pPr marL="342900" indent="-342900" algn="l" rtl="0">
              <a:buFont typeface="Arial" panose="020B0604020202020204" pitchFamily="34" charset="0"/>
              <a:buAutoNum type="arabicPeriod"/>
            </a:pPr>
            <a:r>
              <a:rPr lang="es-us" sz="2000" b="1" i="0" u="none" baseline="0" dirty="0"/>
              <a:t>Pídales que le muestren una placa, identificación o tarjeta de presentación.</a:t>
            </a:r>
            <a:endParaRPr lang="es-us" sz="2000" dirty="0"/>
          </a:p>
          <a:p>
            <a:pPr marL="342900" indent="-342900" algn="l" rtl="0">
              <a:buAutoNum type="arabicPeriod"/>
            </a:pPr>
            <a:r>
              <a:rPr lang="es-us" sz="2000" b="1" i="0" u="none" baseline="0" dirty="0"/>
              <a:t>Pídales que le muestren una orden judicial firmada por </a:t>
            </a:r>
            <a:br>
              <a:rPr lang="es-us" sz="2000" b="1" i="0" u="none" baseline="0" dirty="0"/>
            </a:br>
            <a:r>
              <a:rPr lang="es-us" sz="2000" b="1" i="0" u="none" baseline="0" dirty="0"/>
              <a:t>un juez</a:t>
            </a:r>
            <a:r>
              <a:rPr lang="es-us" sz="2000" b="0" i="0" u="none" baseline="0" dirty="0"/>
              <a:t>.</a:t>
            </a:r>
            <a:r>
              <a:rPr lang="es-us" sz="2000" b="1" i="0" u="none" baseline="0" dirty="0"/>
              <a:t> 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4CAB0609-6712-4E74-A732-30962C3918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3292" y="869535"/>
            <a:ext cx="2497016" cy="14982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87" y="737669"/>
            <a:ext cx="1606627" cy="1068407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 bwMode="gray">
          <a:xfrm>
            <a:off x="1110343" y="1810844"/>
            <a:ext cx="3722914" cy="212308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lnSpc>
                <a:spcPts val="3400"/>
              </a:lnSpc>
              <a:buNone/>
            </a:pPr>
            <a:r>
              <a:rPr lang="es-us" sz="3200" b="1" i="0" u="none" baseline="0" dirty="0">
                <a:solidFill>
                  <a:schemeClr val="tx2"/>
                </a:solidFill>
              </a:rPr>
              <a:t>C</a:t>
            </a:r>
            <a:r>
              <a:rPr lang="es-us" sz="3200" b="1" i="0" u="none" baseline="0" dirty="0">
                <a:solidFill>
                  <a:schemeClr val="accent5"/>
                </a:solidFill>
              </a:rPr>
              <a:t>onozca </a:t>
            </a:r>
            <a:br>
              <a:rPr lang="es-us" sz="3200" b="1" i="0" u="none" baseline="0" dirty="0">
                <a:solidFill>
                  <a:schemeClr val="accent5"/>
                </a:solidFill>
              </a:rPr>
            </a:br>
            <a:r>
              <a:rPr lang="es-us" sz="3200" b="1" i="0" u="none" baseline="0" dirty="0">
                <a:solidFill>
                  <a:schemeClr val="tx2"/>
                </a:solidFill>
              </a:rPr>
              <a:t>s</a:t>
            </a:r>
            <a:r>
              <a:rPr lang="es-us" sz="3200" b="1" i="0" u="none" baseline="0" dirty="0">
                <a:solidFill>
                  <a:schemeClr val="accent5"/>
                </a:solidFill>
              </a:rPr>
              <a:t>us </a:t>
            </a:r>
            <a:br>
              <a:rPr lang="es-us" sz="3200" b="1" i="0" u="none" baseline="0" dirty="0">
                <a:solidFill>
                  <a:schemeClr val="accent5"/>
                </a:solidFill>
              </a:rPr>
            </a:br>
            <a:r>
              <a:rPr lang="es-us" sz="3200" b="1" i="0" u="none" baseline="0" dirty="0">
                <a:solidFill>
                  <a:schemeClr val="tx2"/>
                </a:solidFill>
              </a:rPr>
              <a:t>d</a:t>
            </a:r>
            <a:r>
              <a:rPr lang="es-us" sz="3200" b="1" i="0" u="none" baseline="0" dirty="0">
                <a:solidFill>
                  <a:schemeClr val="accent5"/>
                </a:solidFill>
              </a:rPr>
              <a:t>erechos</a:t>
            </a:r>
            <a:endParaRPr lang="es-us" sz="3200" b="1" dirty="0">
              <a:solidFill>
                <a:schemeClr val="accent5"/>
              </a:solidFill>
            </a:endParaRPr>
          </a:p>
          <a:p>
            <a:pPr marL="0" indent="0" algn="ctr" rtl="0">
              <a:lnSpc>
                <a:spcPts val="3000"/>
              </a:lnSpc>
              <a:spcBef>
                <a:spcPts val="600"/>
              </a:spcBef>
              <a:buNone/>
            </a:pPr>
            <a:r>
              <a:rPr lang="es-us" sz="2800" b="1" i="0" u="none" baseline="0" dirty="0">
                <a:solidFill>
                  <a:schemeClr val="accent5"/>
                </a:solidFill>
              </a:rPr>
              <a:t>Cuando tenga un encuentro con el </a:t>
            </a:r>
            <a:r>
              <a:rPr lang="es-us" sz="2800" b="1" i="0" u="none" baseline="0" dirty="0">
                <a:solidFill>
                  <a:schemeClr val="tx2"/>
                </a:solidFill>
              </a:rPr>
              <a:t>ICE</a:t>
            </a:r>
          </a:p>
          <a:p>
            <a:pPr marL="0" indent="0" algn="ctr" rtl="0">
              <a:spcBef>
                <a:spcPts val="600"/>
              </a:spcBef>
              <a:buNone/>
            </a:pPr>
            <a:r>
              <a:rPr lang="es-us" b="1" i="0" u="none" baseline="0" dirty="0">
                <a:solidFill>
                  <a:schemeClr val="tx2"/>
                </a:solidFill>
              </a:rPr>
              <a:t>¿Qué puedo hacer si el Servicio </a:t>
            </a:r>
            <a:br>
              <a:rPr lang="es-us" b="1" i="0" u="none" baseline="0" dirty="0">
                <a:solidFill>
                  <a:schemeClr val="tx2"/>
                </a:solidFill>
              </a:rPr>
            </a:br>
            <a:r>
              <a:rPr lang="es-us" b="1" i="0" u="none" baseline="0" dirty="0">
                <a:solidFill>
                  <a:schemeClr val="tx2"/>
                </a:solidFill>
              </a:rPr>
              <a:t>de Inmigración y Control de Aduanas (</a:t>
            </a:r>
            <a:r>
              <a:rPr lang="es-us" b="1" i="0" u="none" baseline="0" dirty="0" err="1">
                <a:solidFill>
                  <a:schemeClr val="tx2"/>
                </a:solidFill>
              </a:rPr>
              <a:t>Immigration</a:t>
            </a:r>
            <a:r>
              <a:rPr lang="es-us" b="1" i="0" u="none" baseline="0" dirty="0">
                <a:solidFill>
                  <a:schemeClr val="tx2"/>
                </a:solidFill>
              </a:rPr>
              <a:t> and </a:t>
            </a:r>
            <a:r>
              <a:rPr lang="es-us" b="1" i="0" u="none" baseline="0" dirty="0" err="1">
                <a:solidFill>
                  <a:schemeClr val="tx2"/>
                </a:solidFill>
              </a:rPr>
              <a:t>Customs</a:t>
            </a:r>
            <a:r>
              <a:rPr lang="es-us" b="1" i="0" u="none" baseline="0" dirty="0">
                <a:solidFill>
                  <a:schemeClr val="tx2"/>
                </a:solidFill>
              </a:rPr>
              <a:t> </a:t>
            </a:r>
            <a:r>
              <a:rPr lang="es-us" b="1" i="0" u="none" baseline="0" dirty="0" err="1">
                <a:solidFill>
                  <a:schemeClr val="tx2"/>
                </a:solidFill>
              </a:rPr>
              <a:t>Enforcement</a:t>
            </a:r>
            <a:r>
              <a:rPr lang="es-us" b="1" i="0" u="none" baseline="0" dirty="0">
                <a:solidFill>
                  <a:schemeClr val="tx2"/>
                </a:solidFill>
              </a:rPr>
              <a:t>, ICE) llega a mi puerta?</a:t>
            </a:r>
            <a:endParaRPr lang="es-us" dirty="0">
              <a:solidFill>
                <a:schemeClr val="tx2"/>
              </a:solidFill>
              <a:latin typeface="Calibri bold" panose="020F0702030404030204" pitchFamily="34" charset="0"/>
              <a:cs typeface="Calibri bold" panose="020F0702030404030204" pitchFamily="34" charset="0"/>
            </a:endParaRPr>
          </a:p>
        </p:txBody>
      </p:sp>
      <p:pic>
        <p:nvPicPr>
          <p:cNvPr id="9" name="Picture 8" descr="A picture containing text, gear, metalware&#10;&#10;Description automatically generated">
            <a:extLst>
              <a:ext uri="{FF2B5EF4-FFF2-40B4-BE49-F238E27FC236}">
                <a16:creationId xmlns:a16="http://schemas.microsoft.com/office/drawing/2014/main" id="{DBB7F432-E1F8-41B5-A6C8-724E80F9A0F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783" y="13733956"/>
            <a:ext cx="16287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2543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 bwMode="gray">
          <a:xfrm>
            <a:off x="5028236" y="457200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 bwMode="gray">
          <a:xfrm>
            <a:off x="919063" y="4572000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pic>
        <p:nvPicPr>
          <p:cNvPr id="76" name="Picture 75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5028236" y="4572300"/>
            <a:ext cx="4114800" cy="4114500"/>
          </a:xfrm>
          <a:prstGeom prst="rect">
            <a:avLst/>
          </a:prstGeom>
          <a:solidFill>
            <a:schemeClr val="tx2"/>
          </a:solidFill>
        </p:spPr>
      </p:pic>
      <p:pic>
        <p:nvPicPr>
          <p:cNvPr id="77" name="Picture 76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9063" y="464009"/>
            <a:ext cx="4114800" cy="4107991"/>
          </a:xfrm>
          <a:prstGeom prst="rect">
            <a:avLst/>
          </a:prstGeom>
          <a:solidFill>
            <a:schemeClr val="tx2">
              <a:alpha val="49000"/>
            </a:schemeClr>
          </a:solidFill>
        </p:spPr>
      </p:pic>
      <p:sp>
        <p:nvSpPr>
          <p:cNvPr id="15" name="Rectangle 14"/>
          <p:cNvSpPr/>
          <p:nvPr/>
        </p:nvSpPr>
        <p:spPr bwMode="gray">
          <a:xfrm>
            <a:off x="919063" y="8686800"/>
            <a:ext cx="4114800" cy="4114800"/>
          </a:xfrm>
          <a:prstGeom prst="rect">
            <a:avLst/>
          </a:prstGeom>
          <a:solidFill>
            <a:srgbClr val="DEEE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 bwMode="gray">
          <a:xfrm>
            <a:off x="5028236" y="8693290"/>
            <a:ext cx="4114800" cy="4114800"/>
          </a:xfrm>
          <a:prstGeom prst="rect">
            <a:avLst/>
          </a:prstGeom>
          <a:solidFill>
            <a:srgbClr val="DEEEF6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pic>
        <p:nvPicPr>
          <p:cNvPr id="7" name="Picture Placeholder 6" descr="Logo&#10;&#10;Description automatically generated">
            <a:extLst>
              <a:ext uri="{FF2B5EF4-FFF2-40B4-BE49-F238E27FC236}">
                <a16:creationId xmlns:a16="http://schemas.microsoft.com/office/drawing/2014/main" id="{69FF1E87-D471-4B2C-BC06-110D04502F1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BainBulletsConfiguration" hidden="1"/>
          <p:cNvSpPr txBox="1"/>
          <p:nvPr/>
        </p:nvSpPr>
        <p:spPr bwMode="gray">
          <a:xfrm>
            <a:off x="10477" y="4953952"/>
            <a:ext cx="60045" cy="75369"/>
          </a:xfrm>
          <a:prstGeom prst="rect">
            <a:avLst/>
          </a:prstGeom>
          <a:noFill/>
        </p:spPr>
        <p:txBody>
          <a:bodyPr vert="horz" wrap="none" lIns="29700" tIns="29700" rIns="29700" bIns="29700" rtlCol="0">
            <a:spAutoFit/>
          </a:bodyPr>
          <a:lstStyle/>
          <a:p>
            <a:pPr marL="0" indent="0" algn="l" rtl="0">
              <a:buNone/>
            </a:pPr>
            <a:endParaRPr lang="es-us" sz="100" dirty="0" err="1">
              <a:solidFill>
                <a:srgbClr val="FFFFFF"/>
              </a:solidFill>
            </a:endParaRPr>
          </a:p>
        </p:txBody>
      </p:sp>
      <p:sp>
        <p:nvSpPr>
          <p:cNvPr id="30" name="Rounded Rectangular Callout 29"/>
          <p:cNvSpPr/>
          <p:nvPr/>
        </p:nvSpPr>
        <p:spPr>
          <a:xfrm flipH="1">
            <a:off x="2690261" y="5165307"/>
            <a:ext cx="2116348" cy="650505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31" name="TextBox 30"/>
          <p:cNvSpPr txBox="1"/>
          <p:nvPr/>
        </p:nvSpPr>
        <p:spPr>
          <a:xfrm>
            <a:off x="2726257" y="5196294"/>
            <a:ext cx="204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>
              <a:spcBef>
                <a:spcPts val="600"/>
              </a:spcBef>
              <a:buNone/>
            </a:pPr>
            <a:r>
              <a:rPr lang="es-us" b="0" i="0" u="none" baseline="0">
                <a:solidFill>
                  <a:schemeClr val="tx2"/>
                </a:solidFill>
              </a:rPr>
              <a:t>Do you have </a:t>
            </a:r>
            <a:br>
              <a:rPr lang="es-us">
                <a:solidFill>
                  <a:schemeClr val="tx2"/>
                </a:solidFill>
              </a:rPr>
            </a:br>
            <a:r>
              <a:rPr lang="es-us" b="1" i="0" u="none" baseline="0">
                <a:solidFill>
                  <a:schemeClr val="tx2"/>
                </a:solidFill>
              </a:rPr>
              <a:t>a judicial warrant?</a:t>
            </a:r>
            <a:endParaRPr lang="es-us" dirty="0">
              <a:solidFill>
                <a:schemeClr val="tx2"/>
              </a:solidFill>
            </a:endParaRPr>
          </a:p>
        </p:txBody>
      </p:sp>
      <p:sp>
        <p:nvSpPr>
          <p:cNvPr id="32" name="Rounded Rectangular Callout 31"/>
          <p:cNvSpPr/>
          <p:nvPr/>
        </p:nvSpPr>
        <p:spPr>
          <a:xfrm flipH="1">
            <a:off x="2266209" y="6842443"/>
            <a:ext cx="2540398" cy="671702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33" name="TextBox 32"/>
          <p:cNvSpPr txBox="1"/>
          <p:nvPr/>
        </p:nvSpPr>
        <p:spPr>
          <a:xfrm>
            <a:off x="2352812" y="6891150"/>
            <a:ext cx="26853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>
              <a:buNone/>
            </a:pPr>
            <a:r>
              <a:rPr lang="es-us" b="1" i="0" u="none" baseline="0">
                <a:solidFill>
                  <a:schemeClr val="tx2"/>
                </a:solidFill>
              </a:rPr>
              <a:t>I do not want to speak </a:t>
            </a:r>
            <a:br>
              <a:rPr lang="es-us" b="1">
                <a:solidFill>
                  <a:schemeClr val="tx2"/>
                </a:solidFill>
              </a:rPr>
            </a:br>
            <a:r>
              <a:rPr lang="es-us" b="1" i="0" u="none" baseline="0">
                <a:solidFill>
                  <a:schemeClr val="tx2"/>
                </a:solidFill>
              </a:rPr>
              <a:t>with you.</a:t>
            </a:r>
            <a:r>
              <a:rPr lang="es-us" b="0" i="0" u="none" baseline="0">
                <a:solidFill>
                  <a:schemeClr val="tx2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14766" y="6395155"/>
            <a:ext cx="628852" cy="635268"/>
          </a:xfrm>
          <a:prstGeom prst="rect">
            <a:avLst/>
          </a:prstGeom>
        </p:spPr>
      </p:pic>
      <p:sp>
        <p:nvSpPr>
          <p:cNvPr id="38" name="Rounded Rectangular Callout 37"/>
          <p:cNvSpPr/>
          <p:nvPr/>
        </p:nvSpPr>
        <p:spPr>
          <a:xfrm>
            <a:off x="2095216" y="6093083"/>
            <a:ext cx="1190087" cy="500998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39" name="TextBox 38"/>
          <p:cNvSpPr txBox="1"/>
          <p:nvPr/>
        </p:nvSpPr>
        <p:spPr>
          <a:xfrm>
            <a:off x="2186091" y="6185327"/>
            <a:ext cx="666353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indent="0" algn="l" rtl="0">
              <a:spcBef>
                <a:spcPts val="600"/>
              </a:spcBef>
              <a:buNone/>
            </a:pPr>
            <a:r>
              <a:rPr lang="es-us" b="0" i="0" u="none" baseline="0">
                <a:solidFill>
                  <a:schemeClr val="tx2"/>
                </a:solidFill>
              </a:rPr>
              <a:t>No</a:t>
            </a:r>
          </a:p>
        </p:txBody>
      </p:sp>
      <p:sp>
        <p:nvSpPr>
          <p:cNvPr id="49" name="Rounded Rectangular Callout 48"/>
          <p:cNvSpPr/>
          <p:nvPr/>
        </p:nvSpPr>
        <p:spPr>
          <a:xfrm flipH="1">
            <a:off x="6653911" y="981393"/>
            <a:ext cx="2267495" cy="719620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50" name="TextBox 49"/>
          <p:cNvSpPr txBox="1"/>
          <p:nvPr/>
        </p:nvSpPr>
        <p:spPr>
          <a:xfrm>
            <a:off x="6774688" y="1037250"/>
            <a:ext cx="204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>
              <a:spcBef>
                <a:spcPts val="600"/>
              </a:spcBef>
              <a:buNone/>
            </a:pPr>
            <a:r>
              <a:rPr lang="es-us" b="0" i="0" u="none" baseline="0">
                <a:solidFill>
                  <a:schemeClr val="tx2"/>
                </a:solidFill>
              </a:rPr>
              <a:t>Do you have </a:t>
            </a:r>
            <a:br>
              <a:rPr lang="es-us">
                <a:solidFill>
                  <a:schemeClr val="tx2"/>
                </a:solidFill>
              </a:rPr>
            </a:br>
            <a:r>
              <a:rPr lang="es-us" b="1" i="0" u="none" baseline="0">
                <a:solidFill>
                  <a:schemeClr val="tx2"/>
                </a:solidFill>
              </a:rPr>
              <a:t>a judicial warrant?</a:t>
            </a:r>
            <a:endParaRPr lang="es-us" dirty="0">
              <a:solidFill>
                <a:schemeClr val="tx2"/>
              </a:solidFill>
            </a:endParaRPr>
          </a:p>
        </p:txBody>
      </p:sp>
      <p:sp>
        <p:nvSpPr>
          <p:cNvPr id="51" name="Rounded Rectangular Callout 50"/>
          <p:cNvSpPr/>
          <p:nvPr/>
        </p:nvSpPr>
        <p:spPr>
          <a:xfrm flipH="1">
            <a:off x="6653911" y="2676831"/>
            <a:ext cx="2267493" cy="722514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52" name="TextBox 51"/>
          <p:cNvSpPr txBox="1"/>
          <p:nvPr/>
        </p:nvSpPr>
        <p:spPr>
          <a:xfrm>
            <a:off x="6743344" y="2746854"/>
            <a:ext cx="213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>
              <a:buNone/>
            </a:pPr>
            <a:r>
              <a:rPr lang="es-us" b="1" i="0" u="none" baseline="0">
                <a:solidFill>
                  <a:schemeClr val="tx2"/>
                </a:solidFill>
              </a:rPr>
              <a:t>Please show it </a:t>
            </a:r>
            <a:br>
              <a:rPr lang="es-us" b="1">
                <a:solidFill>
                  <a:schemeClr val="tx2"/>
                </a:solidFill>
              </a:rPr>
            </a:br>
            <a:r>
              <a:rPr lang="es-us" b="1" i="0" u="none" baseline="0">
                <a:solidFill>
                  <a:schemeClr val="tx2"/>
                </a:solidFill>
              </a:rPr>
              <a:t>through window</a:t>
            </a:r>
            <a:endParaRPr lang="es-us" dirty="0">
              <a:solidFill>
                <a:schemeClr val="tx2"/>
              </a:solidFill>
            </a:endParaRPr>
          </a:p>
        </p:txBody>
      </p:sp>
      <p:pic>
        <p:nvPicPr>
          <p:cNvPr id="54" name="Picture 5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29566" y="2280355"/>
            <a:ext cx="628852" cy="635268"/>
          </a:xfrm>
          <a:prstGeom prst="rect">
            <a:avLst/>
          </a:prstGeom>
        </p:spPr>
      </p:pic>
      <p:sp>
        <p:nvSpPr>
          <p:cNvPr id="55" name="Rounded Rectangular Callout 54"/>
          <p:cNvSpPr/>
          <p:nvPr/>
        </p:nvSpPr>
        <p:spPr>
          <a:xfrm>
            <a:off x="6210016" y="1978283"/>
            <a:ext cx="1215797" cy="500998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56" name="TextBox 55"/>
          <p:cNvSpPr txBox="1"/>
          <p:nvPr/>
        </p:nvSpPr>
        <p:spPr>
          <a:xfrm>
            <a:off x="6271395" y="2055779"/>
            <a:ext cx="666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>
              <a:spcBef>
                <a:spcPts val="600"/>
              </a:spcBef>
              <a:buNone/>
            </a:pPr>
            <a:r>
              <a:rPr lang="es-us" b="0" i="0" u="none" baseline="0">
                <a:solidFill>
                  <a:schemeClr val="tx2"/>
                </a:solidFill>
              </a:rPr>
              <a:t>Yes</a:t>
            </a:r>
            <a:endParaRPr lang="es-us" sz="1400" dirty="0">
              <a:solidFill>
                <a:schemeClr val="tx2"/>
              </a:solidFill>
            </a:endParaRPr>
          </a:p>
        </p:txBody>
      </p:sp>
      <p:sp>
        <p:nvSpPr>
          <p:cNvPr id="64" name="Text Placeholder 22"/>
          <p:cNvSpPr txBox="1">
            <a:spLocks/>
          </p:cNvSpPr>
          <p:nvPr/>
        </p:nvSpPr>
        <p:spPr>
          <a:xfrm>
            <a:off x="1616075" y="7732399"/>
            <a:ext cx="3086100" cy="462286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1100" b="0" i="0" u="none" baseline="0"/>
              <a:t>Puede decirles si hay </a:t>
            </a:r>
            <a:r>
              <a:rPr lang="es-us" sz="1100" b="1" i="0" u="none" baseline="0"/>
              <a:t>niños</a:t>
            </a:r>
            <a:r>
              <a:rPr lang="es-us" sz="1100" b="0" i="0" u="none" baseline="0"/>
              <a:t> u </a:t>
            </a:r>
            <a:r>
              <a:rPr lang="es-us" sz="1100" b="1" i="0" u="none" baseline="0"/>
              <a:t>otros residentes vulnerables</a:t>
            </a:r>
            <a:r>
              <a:rPr lang="es-us" sz="1100" b="0" i="0" u="none" baseline="0"/>
              <a:t> en su hogar.</a:t>
            </a:r>
          </a:p>
        </p:txBody>
      </p:sp>
      <p:sp>
        <p:nvSpPr>
          <p:cNvPr id="65" name="Text Placeholder 22"/>
          <p:cNvSpPr txBox="1">
            <a:spLocks/>
          </p:cNvSpPr>
          <p:nvPr/>
        </p:nvSpPr>
        <p:spPr>
          <a:xfrm>
            <a:off x="5618281" y="3617599"/>
            <a:ext cx="3086100" cy="486965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1100" b="0" i="0" u="none" baseline="0"/>
              <a:t>Puede decirles si hay </a:t>
            </a:r>
            <a:r>
              <a:rPr lang="es-us" sz="1100" b="1" i="0" u="none" baseline="0"/>
              <a:t>niños</a:t>
            </a:r>
            <a:r>
              <a:rPr lang="es-us" sz="1100" b="0" i="0" u="none" baseline="0"/>
              <a:t> u </a:t>
            </a:r>
            <a:r>
              <a:rPr lang="es-us" sz="1100" b="1" i="0" u="none" baseline="0"/>
              <a:t>otros residentes vulnerables</a:t>
            </a:r>
            <a:r>
              <a:rPr lang="es-us" sz="1100" b="0" i="0" u="none" baseline="0"/>
              <a:t> en su hogar.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6284117" y="9773032"/>
            <a:ext cx="1604966" cy="2237300"/>
            <a:chOff x="6589713" y="5295900"/>
            <a:chExt cx="1003300" cy="1398588"/>
          </a:xfrm>
          <a:solidFill>
            <a:schemeClr val="accent2"/>
          </a:solidFill>
        </p:grpSpPr>
        <p:sp>
          <p:nvSpPr>
            <p:cNvPr id="63" name="Freeform 17"/>
            <p:cNvSpPr>
              <a:spLocks noEditPoints="1"/>
            </p:cNvSpPr>
            <p:nvPr/>
          </p:nvSpPr>
          <p:spPr bwMode="auto">
            <a:xfrm>
              <a:off x="6589713" y="5295900"/>
              <a:ext cx="1003300" cy="1398588"/>
            </a:xfrm>
            <a:custGeom>
              <a:avLst/>
              <a:gdLst>
                <a:gd name="T0" fmla="*/ 232 w 240"/>
                <a:gd name="T1" fmla="*/ 320 h 336"/>
                <a:gd name="T2" fmla="*/ 208 w 240"/>
                <a:gd name="T3" fmla="*/ 320 h 336"/>
                <a:gd name="T4" fmla="*/ 208 w 240"/>
                <a:gd name="T5" fmla="*/ 240 h 336"/>
                <a:gd name="T6" fmla="*/ 232 w 240"/>
                <a:gd name="T7" fmla="*/ 240 h 336"/>
                <a:gd name="T8" fmla="*/ 240 w 240"/>
                <a:gd name="T9" fmla="*/ 232 h 336"/>
                <a:gd name="T10" fmla="*/ 232 w 240"/>
                <a:gd name="T11" fmla="*/ 224 h 336"/>
                <a:gd name="T12" fmla="*/ 200 w 240"/>
                <a:gd name="T13" fmla="*/ 224 h 336"/>
                <a:gd name="T14" fmla="*/ 170 w 240"/>
                <a:gd name="T15" fmla="*/ 217 h 336"/>
                <a:gd name="T16" fmla="*/ 136 w 240"/>
                <a:gd name="T17" fmla="*/ 208 h 336"/>
                <a:gd name="T18" fmla="*/ 136 w 240"/>
                <a:gd name="T19" fmla="*/ 160 h 336"/>
                <a:gd name="T20" fmla="*/ 216 w 240"/>
                <a:gd name="T21" fmla="*/ 160 h 336"/>
                <a:gd name="T22" fmla="*/ 224 w 240"/>
                <a:gd name="T23" fmla="*/ 152 h 336"/>
                <a:gd name="T24" fmla="*/ 224 w 240"/>
                <a:gd name="T25" fmla="*/ 8 h 336"/>
                <a:gd name="T26" fmla="*/ 216 w 240"/>
                <a:gd name="T27" fmla="*/ 0 h 336"/>
                <a:gd name="T28" fmla="*/ 8 w 240"/>
                <a:gd name="T29" fmla="*/ 0 h 336"/>
                <a:gd name="T30" fmla="*/ 0 w 240"/>
                <a:gd name="T31" fmla="*/ 8 h 336"/>
                <a:gd name="T32" fmla="*/ 0 w 240"/>
                <a:gd name="T33" fmla="*/ 152 h 336"/>
                <a:gd name="T34" fmla="*/ 8 w 240"/>
                <a:gd name="T35" fmla="*/ 160 h 336"/>
                <a:gd name="T36" fmla="*/ 88 w 240"/>
                <a:gd name="T37" fmla="*/ 160 h 336"/>
                <a:gd name="T38" fmla="*/ 88 w 240"/>
                <a:gd name="T39" fmla="*/ 208 h 336"/>
                <a:gd name="T40" fmla="*/ 64 w 240"/>
                <a:gd name="T41" fmla="*/ 232 h 336"/>
                <a:gd name="T42" fmla="*/ 64 w 240"/>
                <a:gd name="T43" fmla="*/ 296 h 336"/>
                <a:gd name="T44" fmla="*/ 104 w 240"/>
                <a:gd name="T45" fmla="*/ 336 h 336"/>
                <a:gd name="T46" fmla="*/ 232 w 240"/>
                <a:gd name="T47" fmla="*/ 336 h 336"/>
                <a:gd name="T48" fmla="*/ 240 w 240"/>
                <a:gd name="T49" fmla="*/ 328 h 336"/>
                <a:gd name="T50" fmla="*/ 232 w 240"/>
                <a:gd name="T51" fmla="*/ 320 h 336"/>
                <a:gd name="T52" fmla="*/ 16 w 240"/>
                <a:gd name="T53" fmla="*/ 16 h 336"/>
                <a:gd name="T54" fmla="*/ 208 w 240"/>
                <a:gd name="T55" fmla="*/ 16 h 336"/>
                <a:gd name="T56" fmla="*/ 208 w 240"/>
                <a:gd name="T57" fmla="*/ 144 h 336"/>
                <a:gd name="T58" fmla="*/ 16 w 240"/>
                <a:gd name="T59" fmla="*/ 144 h 336"/>
                <a:gd name="T60" fmla="*/ 16 w 240"/>
                <a:gd name="T61" fmla="*/ 16 h 336"/>
                <a:gd name="T62" fmla="*/ 104 w 240"/>
                <a:gd name="T63" fmla="*/ 160 h 336"/>
                <a:gd name="T64" fmla="*/ 120 w 240"/>
                <a:gd name="T65" fmla="*/ 160 h 336"/>
                <a:gd name="T66" fmla="*/ 120 w 240"/>
                <a:gd name="T67" fmla="*/ 208 h 336"/>
                <a:gd name="T68" fmla="*/ 104 w 240"/>
                <a:gd name="T69" fmla="*/ 208 h 336"/>
                <a:gd name="T70" fmla="*/ 104 w 240"/>
                <a:gd name="T71" fmla="*/ 160 h 336"/>
                <a:gd name="T72" fmla="*/ 80 w 240"/>
                <a:gd name="T73" fmla="*/ 296 h 336"/>
                <a:gd name="T74" fmla="*/ 80 w 240"/>
                <a:gd name="T75" fmla="*/ 232 h 336"/>
                <a:gd name="T76" fmla="*/ 88 w 240"/>
                <a:gd name="T77" fmla="*/ 224 h 336"/>
                <a:gd name="T78" fmla="*/ 136 w 240"/>
                <a:gd name="T79" fmla="*/ 224 h 336"/>
                <a:gd name="T80" fmla="*/ 164 w 240"/>
                <a:gd name="T81" fmla="*/ 232 h 336"/>
                <a:gd name="T82" fmla="*/ 192 w 240"/>
                <a:gd name="T83" fmla="*/ 240 h 336"/>
                <a:gd name="T84" fmla="*/ 192 w 240"/>
                <a:gd name="T85" fmla="*/ 320 h 336"/>
                <a:gd name="T86" fmla="*/ 104 w 240"/>
                <a:gd name="T87" fmla="*/ 320 h 336"/>
                <a:gd name="T88" fmla="*/ 80 w 240"/>
                <a:gd name="T89" fmla="*/ 29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0" h="336">
                  <a:moveTo>
                    <a:pt x="232" y="320"/>
                  </a:moveTo>
                  <a:cubicBezTo>
                    <a:pt x="208" y="320"/>
                    <a:pt x="208" y="320"/>
                    <a:pt x="208" y="320"/>
                  </a:cubicBezTo>
                  <a:cubicBezTo>
                    <a:pt x="208" y="240"/>
                    <a:pt x="208" y="240"/>
                    <a:pt x="208" y="240"/>
                  </a:cubicBezTo>
                  <a:cubicBezTo>
                    <a:pt x="232" y="240"/>
                    <a:pt x="232" y="240"/>
                    <a:pt x="232" y="240"/>
                  </a:cubicBezTo>
                  <a:cubicBezTo>
                    <a:pt x="236" y="240"/>
                    <a:pt x="240" y="237"/>
                    <a:pt x="240" y="232"/>
                  </a:cubicBezTo>
                  <a:cubicBezTo>
                    <a:pt x="240" y="228"/>
                    <a:pt x="236" y="224"/>
                    <a:pt x="232" y="224"/>
                  </a:cubicBezTo>
                  <a:cubicBezTo>
                    <a:pt x="200" y="224"/>
                    <a:pt x="200" y="224"/>
                    <a:pt x="200" y="224"/>
                  </a:cubicBezTo>
                  <a:cubicBezTo>
                    <a:pt x="189" y="224"/>
                    <a:pt x="180" y="221"/>
                    <a:pt x="170" y="217"/>
                  </a:cubicBezTo>
                  <a:cubicBezTo>
                    <a:pt x="160" y="213"/>
                    <a:pt x="149" y="208"/>
                    <a:pt x="136" y="208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216" y="160"/>
                    <a:pt x="216" y="160"/>
                    <a:pt x="216" y="160"/>
                  </a:cubicBezTo>
                  <a:cubicBezTo>
                    <a:pt x="220" y="160"/>
                    <a:pt x="224" y="157"/>
                    <a:pt x="224" y="152"/>
                  </a:cubicBezTo>
                  <a:cubicBezTo>
                    <a:pt x="224" y="8"/>
                    <a:pt x="224" y="8"/>
                    <a:pt x="224" y="8"/>
                  </a:cubicBezTo>
                  <a:cubicBezTo>
                    <a:pt x="224" y="4"/>
                    <a:pt x="220" y="0"/>
                    <a:pt x="2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57"/>
                    <a:pt x="4" y="160"/>
                    <a:pt x="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88" y="208"/>
                    <a:pt x="88" y="208"/>
                    <a:pt x="88" y="208"/>
                  </a:cubicBezTo>
                  <a:cubicBezTo>
                    <a:pt x="75" y="208"/>
                    <a:pt x="64" y="219"/>
                    <a:pt x="64" y="232"/>
                  </a:cubicBezTo>
                  <a:cubicBezTo>
                    <a:pt x="64" y="296"/>
                    <a:pt x="64" y="296"/>
                    <a:pt x="64" y="296"/>
                  </a:cubicBezTo>
                  <a:cubicBezTo>
                    <a:pt x="64" y="319"/>
                    <a:pt x="82" y="336"/>
                    <a:pt x="104" y="336"/>
                  </a:cubicBezTo>
                  <a:cubicBezTo>
                    <a:pt x="232" y="336"/>
                    <a:pt x="232" y="336"/>
                    <a:pt x="232" y="336"/>
                  </a:cubicBezTo>
                  <a:cubicBezTo>
                    <a:pt x="236" y="336"/>
                    <a:pt x="240" y="333"/>
                    <a:pt x="240" y="328"/>
                  </a:cubicBezTo>
                  <a:cubicBezTo>
                    <a:pt x="240" y="324"/>
                    <a:pt x="236" y="320"/>
                    <a:pt x="232" y="320"/>
                  </a:cubicBezTo>
                  <a:close/>
                  <a:moveTo>
                    <a:pt x="16" y="16"/>
                  </a:moveTo>
                  <a:cubicBezTo>
                    <a:pt x="208" y="16"/>
                    <a:pt x="208" y="16"/>
                    <a:pt x="208" y="16"/>
                  </a:cubicBezTo>
                  <a:cubicBezTo>
                    <a:pt x="208" y="144"/>
                    <a:pt x="208" y="144"/>
                    <a:pt x="208" y="144"/>
                  </a:cubicBezTo>
                  <a:cubicBezTo>
                    <a:pt x="16" y="144"/>
                    <a:pt x="16" y="144"/>
                    <a:pt x="16" y="144"/>
                  </a:cubicBezTo>
                  <a:lnTo>
                    <a:pt x="16" y="16"/>
                  </a:lnTo>
                  <a:close/>
                  <a:moveTo>
                    <a:pt x="104" y="160"/>
                  </a:moveTo>
                  <a:cubicBezTo>
                    <a:pt x="120" y="160"/>
                    <a:pt x="120" y="160"/>
                    <a:pt x="120" y="160"/>
                  </a:cubicBezTo>
                  <a:cubicBezTo>
                    <a:pt x="120" y="208"/>
                    <a:pt x="120" y="208"/>
                    <a:pt x="120" y="208"/>
                  </a:cubicBezTo>
                  <a:cubicBezTo>
                    <a:pt x="104" y="208"/>
                    <a:pt x="104" y="208"/>
                    <a:pt x="104" y="208"/>
                  </a:cubicBezTo>
                  <a:lnTo>
                    <a:pt x="104" y="160"/>
                  </a:lnTo>
                  <a:close/>
                  <a:moveTo>
                    <a:pt x="80" y="296"/>
                  </a:moveTo>
                  <a:cubicBezTo>
                    <a:pt x="80" y="232"/>
                    <a:pt x="80" y="232"/>
                    <a:pt x="80" y="232"/>
                  </a:cubicBezTo>
                  <a:cubicBezTo>
                    <a:pt x="80" y="228"/>
                    <a:pt x="84" y="224"/>
                    <a:pt x="88" y="224"/>
                  </a:cubicBezTo>
                  <a:cubicBezTo>
                    <a:pt x="136" y="224"/>
                    <a:pt x="136" y="224"/>
                    <a:pt x="136" y="224"/>
                  </a:cubicBezTo>
                  <a:cubicBezTo>
                    <a:pt x="146" y="224"/>
                    <a:pt x="155" y="228"/>
                    <a:pt x="164" y="232"/>
                  </a:cubicBezTo>
                  <a:cubicBezTo>
                    <a:pt x="172" y="235"/>
                    <a:pt x="181" y="239"/>
                    <a:pt x="192" y="240"/>
                  </a:cubicBezTo>
                  <a:cubicBezTo>
                    <a:pt x="192" y="320"/>
                    <a:pt x="192" y="320"/>
                    <a:pt x="192" y="320"/>
                  </a:cubicBezTo>
                  <a:cubicBezTo>
                    <a:pt x="104" y="320"/>
                    <a:pt x="104" y="320"/>
                    <a:pt x="104" y="320"/>
                  </a:cubicBezTo>
                  <a:cubicBezTo>
                    <a:pt x="91" y="320"/>
                    <a:pt x="80" y="310"/>
                    <a:pt x="80" y="2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73" name="Freeform 18"/>
            <p:cNvSpPr>
              <a:spLocks/>
            </p:cNvSpPr>
            <p:nvPr/>
          </p:nvSpPr>
          <p:spPr bwMode="auto">
            <a:xfrm>
              <a:off x="6886575" y="5491163"/>
              <a:ext cx="342900" cy="271463"/>
            </a:xfrm>
            <a:custGeom>
              <a:avLst/>
              <a:gdLst>
                <a:gd name="T0" fmla="*/ 68 w 82"/>
                <a:gd name="T1" fmla="*/ 64 h 65"/>
                <a:gd name="T2" fmla="*/ 73 w 82"/>
                <a:gd name="T3" fmla="*/ 65 h 65"/>
                <a:gd name="T4" fmla="*/ 79 w 82"/>
                <a:gd name="T5" fmla="*/ 62 h 65"/>
                <a:gd name="T6" fmla="*/ 78 w 82"/>
                <a:gd name="T7" fmla="*/ 51 h 65"/>
                <a:gd name="T8" fmla="*/ 54 w 82"/>
                <a:gd name="T9" fmla="*/ 33 h 65"/>
                <a:gd name="T10" fmla="*/ 78 w 82"/>
                <a:gd name="T11" fmla="*/ 16 h 65"/>
                <a:gd name="T12" fmla="*/ 79 w 82"/>
                <a:gd name="T13" fmla="*/ 5 h 65"/>
                <a:gd name="T14" fmla="*/ 68 w 82"/>
                <a:gd name="T15" fmla="*/ 3 h 65"/>
                <a:gd name="T16" fmla="*/ 41 w 82"/>
                <a:gd name="T17" fmla="*/ 23 h 65"/>
                <a:gd name="T18" fmla="*/ 14 w 82"/>
                <a:gd name="T19" fmla="*/ 3 h 65"/>
                <a:gd name="T20" fmla="*/ 3 w 82"/>
                <a:gd name="T21" fmla="*/ 5 h 65"/>
                <a:gd name="T22" fmla="*/ 4 w 82"/>
                <a:gd name="T23" fmla="*/ 16 h 65"/>
                <a:gd name="T24" fmla="*/ 28 w 82"/>
                <a:gd name="T25" fmla="*/ 33 h 65"/>
                <a:gd name="T26" fmla="*/ 4 w 82"/>
                <a:gd name="T27" fmla="*/ 51 h 65"/>
                <a:gd name="T28" fmla="*/ 3 w 82"/>
                <a:gd name="T29" fmla="*/ 62 h 65"/>
                <a:gd name="T30" fmla="*/ 9 w 82"/>
                <a:gd name="T31" fmla="*/ 65 h 65"/>
                <a:gd name="T32" fmla="*/ 14 w 82"/>
                <a:gd name="T33" fmla="*/ 64 h 65"/>
                <a:gd name="T34" fmla="*/ 41 w 82"/>
                <a:gd name="T35" fmla="*/ 43 h 65"/>
                <a:gd name="T36" fmla="*/ 68 w 82"/>
                <a:gd name="T37" fmla="*/ 6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65">
                  <a:moveTo>
                    <a:pt x="68" y="64"/>
                  </a:moveTo>
                  <a:cubicBezTo>
                    <a:pt x="70" y="65"/>
                    <a:pt x="71" y="65"/>
                    <a:pt x="73" y="65"/>
                  </a:cubicBezTo>
                  <a:cubicBezTo>
                    <a:pt x="75" y="65"/>
                    <a:pt x="78" y="64"/>
                    <a:pt x="79" y="62"/>
                  </a:cubicBezTo>
                  <a:cubicBezTo>
                    <a:pt x="82" y="59"/>
                    <a:pt x="81" y="54"/>
                    <a:pt x="78" y="51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81" y="13"/>
                    <a:pt x="82" y="8"/>
                    <a:pt x="79" y="5"/>
                  </a:cubicBezTo>
                  <a:cubicBezTo>
                    <a:pt x="77" y="1"/>
                    <a:pt x="72" y="0"/>
                    <a:pt x="68" y="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0" y="0"/>
                    <a:pt x="5" y="1"/>
                    <a:pt x="3" y="5"/>
                  </a:cubicBezTo>
                  <a:cubicBezTo>
                    <a:pt x="0" y="8"/>
                    <a:pt x="1" y="13"/>
                    <a:pt x="4" y="16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1" y="54"/>
                    <a:pt x="0" y="59"/>
                    <a:pt x="3" y="62"/>
                  </a:cubicBezTo>
                  <a:cubicBezTo>
                    <a:pt x="4" y="64"/>
                    <a:pt x="7" y="65"/>
                    <a:pt x="9" y="65"/>
                  </a:cubicBezTo>
                  <a:cubicBezTo>
                    <a:pt x="11" y="65"/>
                    <a:pt x="12" y="65"/>
                    <a:pt x="14" y="64"/>
                  </a:cubicBezTo>
                  <a:cubicBezTo>
                    <a:pt x="41" y="43"/>
                    <a:pt x="41" y="43"/>
                    <a:pt x="41" y="43"/>
                  </a:cubicBezTo>
                  <a:lnTo>
                    <a:pt x="68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856292" y="9666871"/>
            <a:ext cx="2209574" cy="2450794"/>
            <a:chOff x="2439988" y="9537700"/>
            <a:chExt cx="1090612" cy="1209675"/>
          </a:xfrm>
          <a:solidFill>
            <a:schemeClr val="accent2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2773363" y="9809163"/>
              <a:ext cx="423862" cy="423863"/>
            </a:xfrm>
            <a:custGeom>
              <a:avLst/>
              <a:gdLst>
                <a:gd name="T0" fmla="*/ 0 w 112"/>
                <a:gd name="T1" fmla="*/ 56 h 112"/>
                <a:gd name="T2" fmla="*/ 56 w 112"/>
                <a:gd name="T3" fmla="*/ 112 h 112"/>
                <a:gd name="T4" fmla="*/ 112 w 112"/>
                <a:gd name="T5" fmla="*/ 56 h 112"/>
                <a:gd name="T6" fmla="*/ 56 w 112"/>
                <a:gd name="T7" fmla="*/ 0 h 112"/>
                <a:gd name="T8" fmla="*/ 0 w 112"/>
                <a:gd name="T9" fmla="*/ 56 h 112"/>
                <a:gd name="T10" fmla="*/ 56 w 112"/>
                <a:gd name="T11" fmla="*/ 16 h 112"/>
                <a:gd name="T12" fmla="*/ 78 w 112"/>
                <a:gd name="T13" fmla="*/ 23 h 112"/>
                <a:gd name="T14" fmla="*/ 23 w 112"/>
                <a:gd name="T15" fmla="*/ 78 h 112"/>
                <a:gd name="T16" fmla="*/ 16 w 112"/>
                <a:gd name="T17" fmla="*/ 56 h 112"/>
                <a:gd name="T18" fmla="*/ 56 w 112"/>
                <a:gd name="T19" fmla="*/ 16 h 112"/>
                <a:gd name="T20" fmla="*/ 56 w 112"/>
                <a:gd name="T21" fmla="*/ 96 h 112"/>
                <a:gd name="T22" fmla="*/ 34 w 112"/>
                <a:gd name="T23" fmla="*/ 90 h 112"/>
                <a:gd name="T24" fmla="*/ 89 w 112"/>
                <a:gd name="T25" fmla="*/ 34 h 112"/>
                <a:gd name="T26" fmla="*/ 96 w 112"/>
                <a:gd name="T27" fmla="*/ 56 h 112"/>
                <a:gd name="T28" fmla="*/ 56 w 112"/>
                <a:gd name="T29" fmla="*/ 96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2" h="112">
                  <a:moveTo>
                    <a:pt x="0" y="56"/>
                  </a:moveTo>
                  <a:cubicBezTo>
                    <a:pt x="0" y="87"/>
                    <a:pt x="25" y="112"/>
                    <a:pt x="56" y="112"/>
                  </a:cubicBezTo>
                  <a:cubicBezTo>
                    <a:pt x="87" y="112"/>
                    <a:pt x="112" y="87"/>
                    <a:pt x="112" y="56"/>
                  </a:cubicBezTo>
                  <a:cubicBezTo>
                    <a:pt x="112" y="26"/>
                    <a:pt x="87" y="0"/>
                    <a:pt x="56" y="0"/>
                  </a:cubicBezTo>
                  <a:cubicBezTo>
                    <a:pt x="25" y="0"/>
                    <a:pt x="0" y="26"/>
                    <a:pt x="0" y="56"/>
                  </a:cubicBezTo>
                  <a:close/>
                  <a:moveTo>
                    <a:pt x="56" y="16"/>
                  </a:moveTo>
                  <a:cubicBezTo>
                    <a:pt x="64" y="16"/>
                    <a:pt x="72" y="19"/>
                    <a:pt x="78" y="23"/>
                  </a:cubicBezTo>
                  <a:cubicBezTo>
                    <a:pt x="23" y="78"/>
                    <a:pt x="23" y="78"/>
                    <a:pt x="23" y="78"/>
                  </a:cubicBezTo>
                  <a:cubicBezTo>
                    <a:pt x="18" y="72"/>
                    <a:pt x="16" y="65"/>
                    <a:pt x="16" y="56"/>
                  </a:cubicBezTo>
                  <a:cubicBezTo>
                    <a:pt x="16" y="34"/>
                    <a:pt x="34" y="16"/>
                    <a:pt x="56" y="16"/>
                  </a:cubicBezTo>
                  <a:close/>
                  <a:moveTo>
                    <a:pt x="56" y="96"/>
                  </a:moveTo>
                  <a:cubicBezTo>
                    <a:pt x="48" y="96"/>
                    <a:pt x="40" y="94"/>
                    <a:pt x="34" y="90"/>
                  </a:cubicBezTo>
                  <a:cubicBezTo>
                    <a:pt x="89" y="34"/>
                    <a:pt x="89" y="34"/>
                    <a:pt x="89" y="34"/>
                  </a:cubicBezTo>
                  <a:cubicBezTo>
                    <a:pt x="94" y="41"/>
                    <a:pt x="96" y="48"/>
                    <a:pt x="96" y="56"/>
                  </a:cubicBezTo>
                  <a:cubicBezTo>
                    <a:pt x="96" y="78"/>
                    <a:pt x="78" y="96"/>
                    <a:pt x="56" y="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439988" y="9537700"/>
              <a:ext cx="1090612" cy="1209675"/>
            </a:xfrm>
            <a:custGeom>
              <a:avLst/>
              <a:gdLst>
                <a:gd name="T0" fmla="*/ 280 w 288"/>
                <a:gd name="T1" fmla="*/ 32 h 320"/>
                <a:gd name="T2" fmla="*/ 168 w 288"/>
                <a:gd name="T3" fmla="*/ 32 h 320"/>
                <a:gd name="T4" fmla="*/ 168 w 288"/>
                <a:gd name="T5" fmla="*/ 24 h 320"/>
                <a:gd name="T6" fmla="*/ 144 w 288"/>
                <a:gd name="T7" fmla="*/ 0 h 320"/>
                <a:gd name="T8" fmla="*/ 120 w 288"/>
                <a:gd name="T9" fmla="*/ 24 h 320"/>
                <a:gd name="T10" fmla="*/ 120 w 288"/>
                <a:gd name="T11" fmla="*/ 32 h 320"/>
                <a:gd name="T12" fmla="*/ 8 w 288"/>
                <a:gd name="T13" fmla="*/ 32 h 320"/>
                <a:gd name="T14" fmla="*/ 0 w 288"/>
                <a:gd name="T15" fmla="*/ 40 h 320"/>
                <a:gd name="T16" fmla="*/ 0 w 288"/>
                <a:gd name="T17" fmla="*/ 216 h 320"/>
                <a:gd name="T18" fmla="*/ 8 w 288"/>
                <a:gd name="T19" fmla="*/ 224 h 320"/>
                <a:gd name="T20" fmla="*/ 120 w 288"/>
                <a:gd name="T21" fmla="*/ 224 h 320"/>
                <a:gd name="T22" fmla="*/ 120 w 288"/>
                <a:gd name="T23" fmla="*/ 312 h 320"/>
                <a:gd name="T24" fmla="*/ 128 w 288"/>
                <a:gd name="T25" fmla="*/ 320 h 320"/>
                <a:gd name="T26" fmla="*/ 136 w 288"/>
                <a:gd name="T27" fmla="*/ 312 h 320"/>
                <a:gd name="T28" fmla="*/ 136 w 288"/>
                <a:gd name="T29" fmla="*/ 224 h 320"/>
                <a:gd name="T30" fmla="*/ 152 w 288"/>
                <a:gd name="T31" fmla="*/ 224 h 320"/>
                <a:gd name="T32" fmla="*/ 152 w 288"/>
                <a:gd name="T33" fmla="*/ 312 h 320"/>
                <a:gd name="T34" fmla="*/ 160 w 288"/>
                <a:gd name="T35" fmla="*/ 320 h 320"/>
                <a:gd name="T36" fmla="*/ 168 w 288"/>
                <a:gd name="T37" fmla="*/ 312 h 320"/>
                <a:gd name="T38" fmla="*/ 168 w 288"/>
                <a:gd name="T39" fmla="*/ 224 h 320"/>
                <a:gd name="T40" fmla="*/ 280 w 288"/>
                <a:gd name="T41" fmla="*/ 224 h 320"/>
                <a:gd name="T42" fmla="*/ 288 w 288"/>
                <a:gd name="T43" fmla="*/ 216 h 320"/>
                <a:gd name="T44" fmla="*/ 288 w 288"/>
                <a:gd name="T45" fmla="*/ 40 h 320"/>
                <a:gd name="T46" fmla="*/ 280 w 288"/>
                <a:gd name="T47" fmla="*/ 32 h 320"/>
                <a:gd name="T48" fmla="*/ 136 w 288"/>
                <a:gd name="T49" fmla="*/ 24 h 320"/>
                <a:gd name="T50" fmla="*/ 144 w 288"/>
                <a:gd name="T51" fmla="*/ 16 h 320"/>
                <a:gd name="T52" fmla="*/ 152 w 288"/>
                <a:gd name="T53" fmla="*/ 24 h 320"/>
                <a:gd name="T54" fmla="*/ 152 w 288"/>
                <a:gd name="T55" fmla="*/ 32 h 320"/>
                <a:gd name="T56" fmla="*/ 136 w 288"/>
                <a:gd name="T57" fmla="*/ 32 h 320"/>
                <a:gd name="T58" fmla="*/ 136 w 288"/>
                <a:gd name="T59" fmla="*/ 24 h 320"/>
                <a:gd name="T60" fmla="*/ 272 w 288"/>
                <a:gd name="T61" fmla="*/ 208 h 320"/>
                <a:gd name="T62" fmla="*/ 16 w 288"/>
                <a:gd name="T63" fmla="*/ 208 h 320"/>
                <a:gd name="T64" fmla="*/ 16 w 288"/>
                <a:gd name="T65" fmla="*/ 48 h 320"/>
                <a:gd name="T66" fmla="*/ 272 w 288"/>
                <a:gd name="T67" fmla="*/ 48 h 320"/>
                <a:gd name="T68" fmla="*/ 272 w 288"/>
                <a:gd name="T69" fmla="*/ 208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288" h="320">
                  <a:moveTo>
                    <a:pt x="280" y="32"/>
                  </a:moveTo>
                  <a:cubicBezTo>
                    <a:pt x="168" y="32"/>
                    <a:pt x="168" y="32"/>
                    <a:pt x="168" y="32"/>
                  </a:cubicBezTo>
                  <a:cubicBezTo>
                    <a:pt x="168" y="24"/>
                    <a:pt x="168" y="24"/>
                    <a:pt x="168" y="24"/>
                  </a:cubicBezTo>
                  <a:cubicBezTo>
                    <a:pt x="168" y="11"/>
                    <a:pt x="157" y="0"/>
                    <a:pt x="144" y="0"/>
                  </a:cubicBezTo>
                  <a:cubicBezTo>
                    <a:pt x="131" y="0"/>
                    <a:pt x="120" y="11"/>
                    <a:pt x="120" y="24"/>
                  </a:cubicBezTo>
                  <a:cubicBezTo>
                    <a:pt x="120" y="32"/>
                    <a:pt x="120" y="32"/>
                    <a:pt x="120" y="32"/>
                  </a:cubicBezTo>
                  <a:cubicBezTo>
                    <a:pt x="8" y="32"/>
                    <a:pt x="8" y="32"/>
                    <a:pt x="8" y="32"/>
                  </a:cubicBezTo>
                  <a:cubicBezTo>
                    <a:pt x="4" y="32"/>
                    <a:pt x="0" y="36"/>
                    <a:pt x="0" y="40"/>
                  </a:cubicBezTo>
                  <a:cubicBezTo>
                    <a:pt x="0" y="216"/>
                    <a:pt x="0" y="216"/>
                    <a:pt x="0" y="216"/>
                  </a:cubicBezTo>
                  <a:cubicBezTo>
                    <a:pt x="0" y="221"/>
                    <a:pt x="4" y="224"/>
                    <a:pt x="8" y="224"/>
                  </a:cubicBezTo>
                  <a:cubicBezTo>
                    <a:pt x="120" y="224"/>
                    <a:pt x="120" y="224"/>
                    <a:pt x="120" y="224"/>
                  </a:cubicBezTo>
                  <a:cubicBezTo>
                    <a:pt x="120" y="312"/>
                    <a:pt x="120" y="312"/>
                    <a:pt x="120" y="312"/>
                  </a:cubicBezTo>
                  <a:cubicBezTo>
                    <a:pt x="120" y="317"/>
                    <a:pt x="124" y="320"/>
                    <a:pt x="128" y="320"/>
                  </a:cubicBezTo>
                  <a:cubicBezTo>
                    <a:pt x="132" y="320"/>
                    <a:pt x="136" y="317"/>
                    <a:pt x="136" y="312"/>
                  </a:cubicBezTo>
                  <a:cubicBezTo>
                    <a:pt x="136" y="224"/>
                    <a:pt x="136" y="224"/>
                    <a:pt x="136" y="224"/>
                  </a:cubicBezTo>
                  <a:cubicBezTo>
                    <a:pt x="152" y="224"/>
                    <a:pt x="152" y="224"/>
                    <a:pt x="152" y="224"/>
                  </a:cubicBezTo>
                  <a:cubicBezTo>
                    <a:pt x="152" y="312"/>
                    <a:pt x="152" y="312"/>
                    <a:pt x="152" y="312"/>
                  </a:cubicBezTo>
                  <a:cubicBezTo>
                    <a:pt x="152" y="317"/>
                    <a:pt x="156" y="320"/>
                    <a:pt x="160" y="320"/>
                  </a:cubicBezTo>
                  <a:cubicBezTo>
                    <a:pt x="164" y="320"/>
                    <a:pt x="168" y="317"/>
                    <a:pt x="168" y="312"/>
                  </a:cubicBezTo>
                  <a:cubicBezTo>
                    <a:pt x="168" y="224"/>
                    <a:pt x="168" y="224"/>
                    <a:pt x="168" y="224"/>
                  </a:cubicBezTo>
                  <a:cubicBezTo>
                    <a:pt x="280" y="224"/>
                    <a:pt x="280" y="224"/>
                    <a:pt x="280" y="224"/>
                  </a:cubicBezTo>
                  <a:cubicBezTo>
                    <a:pt x="284" y="224"/>
                    <a:pt x="288" y="221"/>
                    <a:pt x="288" y="216"/>
                  </a:cubicBezTo>
                  <a:cubicBezTo>
                    <a:pt x="288" y="40"/>
                    <a:pt x="288" y="40"/>
                    <a:pt x="288" y="40"/>
                  </a:cubicBezTo>
                  <a:cubicBezTo>
                    <a:pt x="288" y="36"/>
                    <a:pt x="284" y="32"/>
                    <a:pt x="280" y="32"/>
                  </a:cubicBezTo>
                  <a:close/>
                  <a:moveTo>
                    <a:pt x="136" y="24"/>
                  </a:moveTo>
                  <a:cubicBezTo>
                    <a:pt x="136" y="20"/>
                    <a:pt x="140" y="16"/>
                    <a:pt x="144" y="16"/>
                  </a:cubicBezTo>
                  <a:cubicBezTo>
                    <a:pt x="148" y="16"/>
                    <a:pt x="152" y="20"/>
                    <a:pt x="152" y="24"/>
                  </a:cubicBezTo>
                  <a:cubicBezTo>
                    <a:pt x="152" y="32"/>
                    <a:pt x="152" y="32"/>
                    <a:pt x="152" y="32"/>
                  </a:cubicBezTo>
                  <a:cubicBezTo>
                    <a:pt x="136" y="32"/>
                    <a:pt x="136" y="32"/>
                    <a:pt x="136" y="32"/>
                  </a:cubicBezTo>
                  <a:lnTo>
                    <a:pt x="136" y="24"/>
                  </a:lnTo>
                  <a:close/>
                  <a:moveTo>
                    <a:pt x="272" y="208"/>
                  </a:moveTo>
                  <a:cubicBezTo>
                    <a:pt x="16" y="208"/>
                    <a:pt x="16" y="208"/>
                    <a:pt x="16" y="208"/>
                  </a:cubicBezTo>
                  <a:cubicBezTo>
                    <a:pt x="16" y="48"/>
                    <a:pt x="16" y="48"/>
                    <a:pt x="16" y="48"/>
                  </a:cubicBezTo>
                  <a:cubicBezTo>
                    <a:pt x="272" y="48"/>
                    <a:pt x="272" y="48"/>
                    <a:pt x="272" y="48"/>
                  </a:cubicBezTo>
                  <a:lnTo>
                    <a:pt x="272" y="2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041666" y="1351932"/>
            <a:ext cx="1860268" cy="2325336"/>
            <a:chOff x="2476500" y="5349875"/>
            <a:chExt cx="990600" cy="1238250"/>
          </a:xfrm>
          <a:solidFill>
            <a:schemeClr val="tx2">
              <a:alpha val="27000"/>
            </a:schemeClr>
          </a:solidFill>
        </p:grpSpPr>
        <p:sp>
          <p:nvSpPr>
            <p:cNvPr id="69" name="Freeform 24"/>
            <p:cNvSpPr>
              <a:spLocks noEditPoints="1"/>
            </p:cNvSpPr>
            <p:nvPr/>
          </p:nvSpPr>
          <p:spPr bwMode="auto">
            <a:xfrm>
              <a:off x="2476500" y="5349875"/>
              <a:ext cx="990600" cy="1238250"/>
            </a:xfrm>
            <a:custGeom>
              <a:avLst/>
              <a:gdLst>
                <a:gd name="T0" fmla="*/ 259 w 261"/>
                <a:gd name="T1" fmla="*/ 52 h 327"/>
                <a:gd name="T2" fmla="*/ 210 w 261"/>
                <a:gd name="T3" fmla="*/ 3 h 327"/>
                <a:gd name="T4" fmla="*/ 204 w 261"/>
                <a:gd name="T5" fmla="*/ 0 h 327"/>
                <a:gd name="T6" fmla="*/ 8 w 261"/>
                <a:gd name="T7" fmla="*/ 0 h 327"/>
                <a:gd name="T8" fmla="*/ 0 w 261"/>
                <a:gd name="T9" fmla="*/ 8 h 327"/>
                <a:gd name="T10" fmla="*/ 0 w 261"/>
                <a:gd name="T11" fmla="*/ 319 h 327"/>
                <a:gd name="T12" fmla="*/ 8 w 261"/>
                <a:gd name="T13" fmla="*/ 327 h 327"/>
                <a:gd name="T14" fmla="*/ 253 w 261"/>
                <a:gd name="T15" fmla="*/ 327 h 327"/>
                <a:gd name="T16" fmla="*/ 261 w 261"/>
                <a:gd name="T17" fmla="*/ 319 h 327"/>
                <a:gd name="T18" fmla="*/ 261 w 261"/>
                <a:gd name="T19" fmla="*/ 57 h 327"/>
                <a:gd name="T20" fmla="*/ 259 w 261"/>
                <a:gd name="T21" fmla="*/ 52 h 327"/>
                <a:gd name="T22" fmla="*/ 212 w 261"/>
                <a:gd name="T23" fmla="*/ 28 h 327"/>
                <a:gd name="T24" fmla="*/ 233 w 261"/>
                <a:gd name="T25" fmla="*/ 49 h 327"/>
                <a:gd name="T26" fmla="*/ 212 w 261"/>
                <a:gd name="T27" fmla="*/ 49 h 327"/>
                <a:gd name="T28" fmla="*/ 212 w 261"/>
                <a:gd name="T29" fmla="*/ 28 h 327"/>
                <a:gd name="T30" fmla="*/ 16 w 261"/>
                <a:gd name="T31" fmla="*/ 310 h 327"/>
                <a:gd name="T32" fmla="*/ 16 w 261"/>
                <a:gd name="T33" fmla="*/ 17 h 327"/>
                <a:gd name="T34" fmla="*/ 196 w 261"/>
                <a:gd name="T35" fmla="*/ 17 h 327"/>
                <a:gd name="T36" fmla="*/ 196 w 261"/>
                <a:gd name="T37" fmla="*/ 57 h 327"/>
                <a:gd name="T38" fmla="*/ 204 w 261"/>
                <a:gd name="T39" fmla="*/ 66 h 327"/>
                <a:gd name="T40" fmla="*/ 245 w 261"/>
                <a:gd name="T41" fmla="*/ 66 h 327"/>
                <a:gd name="T42" fmla="*/ 245 w 261"/>
                <a:gd name="T43" fmla="*/ 310 h 327"/>
                <a:gd name="T44" fmla="*/ 16 w 261"/>
                <a:gd name="T45" fmla="*/ 31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327">
                  <a:moveTo>
                    <a:pt x="259" y="52"/>
                  </a:moveTo>
                  <a:cubicBezTo>
                    <a:pt x="210" y="3"/>
                    <a:pt x="210" y="3"/>
                    <a:pt x="210" y="3"/>
                  </a:cubicBezTo>
                  <a:cubicBezTo>
                    <a:pt x="208" y="1"/>
                    <a:pt x="206" y="0"/>
                    <a:pt x="20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23"/>
                    <a:pt x="4" y="327"/>
                    <a:pt x="8" y="327"/>
                  </a:cubicBezTo>
                  <a:cubicBezTo>
                    <a:pt x="253" y="327"/>
                    <a:pt x="253" y="327"/>
                    <a:pt x="253" y="327"/>
                  </a:cubicBezTo>
                  <a:cubicBezTo>
                    <a:pt x="258" y="327"/>
                    <a:pt x="261" y="323"/>
                    <a:pt x="261" y="319"/>
                  </a:cubicBezTo>
                  <a:cubicBezTo>
                    <a:pt x="261" y="57"/>
                    <a:pt x="261" y="57"/>
                    <a:pt x="261" y="57"/>
                  </a:cubicBezTo>
                  <a:cubicBezTo>
                    <a:pt x="261" y="55"/>
                    <a:pt x="260" y="53"/>
                    <a:pt x="259" y="52"/>
                  </a:cubicBezTo>
                  <a:close/>
                  <a:moveTo>
                    <a:pt x="212" y="28"/>
                  </a:moveTo>
                  <a:cubicBezTo>
                    <a:pt x="233" y="49"/>
                    <a:pt x="233" y="49"/>
                    <a:pt x="233" y="49"/>
                  </a:cubicBezTo>
                  <a:cubicBezTo>
                    <a:pt x="212" y="49"/>
                    <a:pt x="212" y="49"/>
                    <a:pt x="212" y="49"/>
                  </a:cubicBezTo>
                  <a:lnTo>
                    <a:pt x="212" y="28"/>
                  </a:lnTo>
                  <a:close/>
                  <a:moveTo>
                    <a:pt x="16" y="310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6" y="57"/>
                    <a:pt x="196" y="57"/>
                    <a:pt x="196" y="57"/>
                  </a:cubicBezTo>
                  <a:cubicBezTo>
                    <a:pt x="196" y="62"/>
                    <a:pt x="200" y="66"/>
                    <a:pt x="204" y="66"/>
                  </a:cubicBezTo>
                  <a:cubicBezTo>
                    <a:pt x="245" y="66"/>
                    <a:pt x="245" y="66"/>
                    <a:pt x="245" y="66"/>
                  </a:cubicBezTo>
                  <a:cubicBezTo>
                    <a:pt x="245" y="310"/>
                    <a:pt x="245" y="310"/>
                    <a:pt x="245" y="310"/>
                  </a:cubicBezTo>
                  <a:lnTo>
                    <a:pt x="16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70" name="Freeform 25"/>
            <p:cNvSpPr>
              <a:spLocks/>
            </p:cNvSpPr>
            <p:nvPr/>
          </p:nvSpPr>
          <p:spPr bwMode="auto">
            <a:xfrm>
              <a:off x="2662238" y="6278563"/>
              <a:ext cx="619125" cy="63500"/>
            </a:xfrm>
            <a:custGeom>
              <a:avLst/>
              <a:gdLst>
                <a:gd name="T0" fmla="*/ 155 w 163"/>
                <a:gd name="T1" fmla="*/ 0 h 17"/>
                <a:gd name="T2" fmla="*/ 8 w 163"/>
                <a:gd name="T3" fmla="*/ 0 h 17"/>
                <a:gd name="T4" fmla="*/ 0 w 163"/>
                <a:gd name="T5" fmla="*/ 8 h 17"/>
                <a:gd name="T6" fmla="*/ 8 w 163"/>
                <a:gd name="T7" fmla="*/ 17 h 17"/>
                <a:gd name="T8" fmla="*/ 155 w 163"/>
                <a:gd name="T9" fmla="*/ 17 h 17"/>
                <a:gd name="T10" fmla="*/ 163 w 163"/>
                <a:gd name="T11" fmla="*/ 8 h 17"/>
                <a:gd name="T12" fmla="*/ 155 w 163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7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60" y="17"/>
                    <a:pt x="163" y="13"/>
                    <a:pt x="163" y="8"/>
                  </a:cubicBezTo>
                  <a:cubicBezTo>
                    <a:pt x="163" y="4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71" name="Freeform 26"/>
            <p:cNvSpPr>
              <a:spLocks/>
            </p:cNvSpPr>
            <p:nvPr/>
          </p:nvSpPr>
          <p:spPr bwMode="auto">
            <a:xfrm>
              <a:off x="2662238" y="6156325"/>
              <a:ext cx="619125" cy="61913"/>
            </a:xfrm>
            <a:custGeom>
              <a:avLst/>
              <a:gdLst>
                <a:gd name="T0" fmla="*/ 155 w 163"/>
                <a:gd name="T1" fmla="*/ 0 h 16"/>
                <a:gd name="T2" fmla="*/ 8 w 163"/>
                <a:gd name="T3" fmla="*/ 0 h 16"/>
                <a:gd name="T4" fmla="*/ 0 w 163"/>
                <a:gd name="T5" fmla="*/ 8 h 16"/>
                <a:gd name="T6" fmla="*/ 8 w 163"/>
                <a:gd name="T7" fmla="*/ 16 h 16"/>
                <a:gd name="T8" fmla="*/ 155 w 163"/>
                <a:gd name="T9" fmla="*/ 16 h 16"/>
                <a:gd name="T10" fmla="*/ 163 w 163"/>
                <a:gd name="T11" fmla="*/ 8 h 16"/>
                <a:gd name="T12" fmla="*/ 155 w 163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6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60" y="16"/>
                    <a:pt x="163" y="12"/>
                    <a:pt x="163" y="8"/>
                  </a:cubicBezTo>
                  <a:cubicBezTo>
                    <a:pt x="163" y="3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72" name="Freeform 27"/>
            <p:cNvSpPr>
              <a:spLocks noEditPoints="1"/>
            </p:cNvSpPr>
            <p:nvPr/>
          </p:nvSpPr>
          <p:spPr bwMode="auto">
            <a:xfrm>
              <a:off x="2787650" y="5661025"/>
              <a:ext cx="371475" cy="371475"/>
            </a:xfrm>
            <a:custGeom>
              <a:avLst/>
              <a:gdLst>
                <a:gd name="T0" fmla="*/ 8 w 98"/>
                <a:gd name="T1" fmla="*/ 98 h 98"/>
                <a:gd name="T2" fmla="*/ 89 w 98"/>
                <a:gd name="T3" fmla="*/ 98 h 98"/>
                <a:gd name="T4" fmla="*/ 98 w 98"/>
                <a:gd name="T5" fmla="*/ 90 h 98"/>
                <a:gd name="T6" fmla="*/ 74 w 98"/>
                <a:gd name="T7" fmla="*/ 53 h 98"/>
                <a:gd name="T8" fmla="*/ 81 w 98"/>
                <a:gd name="T9" fmla="*/ 33 h 98"/>
                <a:gd name="T10" fmla="*/ 49 w 98"/>
                <a:gd name="T11" fmla="*/ 0 h 98"/>
                <a:gd name="T12" fmla="*/ 16 w 98"/>
                <a:gd name="T13" fmla="*/ 33 h 98"/>
                <a:gd name="T14" fmla="*/ 23 w 98"/>
                <a:gd name="T15" fmla="*/ 53 h 98"/>
                <a:gd name="T16" fmla="*/ 0 w 98"/>
                <a:gd name="T17" fmla="*/ 90 h 98"/>
                <a:gd name="T18" fmla="*/ 8 w 98"/>
                <a:gd name="T19" fmla="*/ 98 h 98"/>
                <a:gd name="T20" fmla="*/ 49 w 98"/>
                <a:gd name="T21" fmla="*/ 16 h 98"/>
                <a:gd name="T22" fmla="*/ 65 w 98"/>
                <a:gd name="T23" fmla="*/ 33 h 98"/>
                <a:gd name="T24" fmla="*/ 49 w 98"/>
                <a:gd name="T25" fmla="*/ 49 h 98"/>
                <a:gd name="T26" fmla="*/ 32 w 98"/>
                <a:gd name="T27" fmla="*/ 33 h 98"/>
                <a:gd name="T28" fmla="*/ 49 w 98"/>
                <a:gd name="T29" fmla="*/ 16 h 98"/>
                <a:gd name="T30" fmla="*/ 41 w 98"/>
                <a:gd name="T31" fmla="*/ 65 h 98"/>
                <a:gd name="T32" fmla="*/ 57 w 98"/>
                <a:gd name="T33" fmla="*/ 65 h 98"/>
                <a:gd name="T34" fmla="*/ 80 w 98"/>
                <a:gd name="T35" fmla="*/ 82 h 98"/>
                <a:gd name="T36" fmla="*/ 17 w 98"/>
                <a:gd name="T37" fmla="*/ 82 h 98"/>
                <a:gd name="T38" fmla="*/ 41 w 98"/>
                <a:gd name="T39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" h="98">
                  <a:moveTo>
                    <a:pt x="8" y="98"/>
                  </a:moveTo>
                  <a:cubicBezTo>
                    <a:pt x="89" y="98"/>
                    <a:pt x="89" y="98"/>
                    <a:pt x="89" y="98"/>
                  </a:cubicBezTo>
                  <a:cubicBezTo>
                    <a:pt x="94" y="98"/>
                    <a:pt x="98" y="94"/>
                    <a:pt x="98" y="90"/>
                  </a:cubicBezTo>
                  <a:cubicBezTo>
                    <a:pt x="98" y="73"/>
                    <a:pt x="88" y="59"/>
                    <a:pt x="74" y="53"/>
                  </a:cubicBezTo>
                  <a:cubicBezTo>
                    <a:pt x="79" y="47"/>
                    <a:pt x="81" y="40"/>
                    <a:pt x="81" y="33"/>
                  </a:cubicBezTo>
                  <a:cubicBezTo>
                    <a:pt x="81" y="15"/>
                    <a:pt x="67" y="0"/>
                    <a:pt x="49" y="0"/>
                  </a:cubicBezTo>
                  <a:cubicBezTo>
                    <a:pt x="31" y="0"/>
                    <a:pt x="16" y="15"/>
                    <a:pt x="16" y="33"/>
                  </a:cubicBezTo>
                  <a:cubicBezTo>
                    <a:pt x="16" y="40"/>
                    <a:pt x="19" y="47"/>
                    <a:pt x="23" y="53"/>
                  </a:cubicBezTo>
                  <a:cubicBezTo>
                    <a:pt x="9" y="59"/>
                    <a:pt x="0" y="73"/>
                    <a:pt x="0" y="90"/>
                  </a:cubicBezTo>
                  <a:cubicBezTo>
                    <a:pt x="0" y="94"/>
                    <a:pt x="3" y="98"/>
                    <a:pt x="8" y="98"/>
                  </a:cubicBezTo>
                  <a:close/>
                  <a:moveTo>
                    <a:pt x="49" y="16"/>
                  </a:moveTo>
                  <a:cubicBezTo>
                    <a:pt x="58" y="16"/>
                    <a:pt x="65" y="24"/>
                    <a:pt x="65" y="33"/>
                  </a:cubicBezTo>
                  <a:cubicBezTo>
                    <a:pt x="65" y="42"/>
                    <a:pt x="58" y="49"/>
                    <a:pt x="49" y="49"/>
                  </a:cubicBezTo>
                  <a:cubicBezTo>
                    <a:pt x="40" y="49"/>
                    <a:pt x="32" y="42"/>
                    <a:pt x="32" y="33"/>
                  </a:cubicBezTo>
                  <a:cubicBezTo>
                    <a:pt x="32" y="24"/>
                    <a:pt x="40" y="16"/>
                    <a:pt x="49" y="16"/>
                  </a:cubicBezTo>
                  <a:close/>
                  <a:moveTo>
                    <a:pt x="41" y="65"/>
                  </a:moveTo>
                  <a:cubicBezTo>
                    <a:pt x="57" y="65"/>
                    <a:pt x="57" y="65"/>
                    <a:pt x="57" y="65"/>
                  </a:cubicBezTo>
                  <a:cubicBezTo>
                    <a:pt x="67" y="65"/>
                    <a:pt x="77" y="72"/>
                    <a:pt x="80" y="82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21" y="72"/>
                    <a:pt x="30" y="65"/>
                    <a:pt x="41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sp>
        <p:nvSpPr>
          <p:cNvPr id="42" name="Text Placeholder 22"/>
          <p:cNvSpPr txBox="1">
            <a:spLocks/>
          </p:cNvSpPr>
          <p:nvPr/>
        </p:nvSpPr>
        <p:spPr>
          <a:xfrm>
            <a:off x="1327819" y="9315452"/>
            <a:ext cx="3187031" cy="901401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2000" b="0" i="0" u="none" baseline="0" dirty="0"/>
              <a:t>Si el ICE entra a su hogar sin su permiso, dígales claramente:</a:t>
            </a:r>
          </a:p>
        </p:txBody>
      </p:sp>
      <p:sp>
        <p:nvSpPr>
          <p:cNvPr id="82" name="Rounded Rectangular Callout 81"/>
          <p:cNvSpPr/>
          <p:nvPr/>
        </p:nvSpPr>
        <p:spPr>
          <a:xfrm flipH="1">
            <a:off x="2161452" y="10490238"/>
            <a:ext cx="2645155" cy="954554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83" name="TextBox 82"/>
          <p:cNvSpPr txBox="1"/>
          <p:nvPr/>
        </p:nvSpPr>
        <p:spPr>
          <a:xfrm>
            <a:off x="2266209" y="10550202"/>
            <a:ext cx="25367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>
              <a:spcBef>
                <a:spcPts val="600"/>
              </a:spcBef>
              <a:buNone/>
            </a:pPr>
            <a:r>
              <a:rPr lang="es-us" b="1" i="0" u="none" baseline="0" dirty="0">
                <a:solidFill>
                  <a:schemeClr val="tx2"/>
                </a:solidFill>
              </a:rPr>
              <a:t>I do </a:t>
            </a:r>
            <a:r>
              <a:rPr lang="es-us" b="1" i="0" u="none" baseline="0" dirty="0" err="1">
                <a:solidFill>
                  <a:schemeClr val="tx2"/>
                </a:solidFill>
              </a:rPr>
              <a:t>not</a:t>
            </a:r>
            <a:r>
              <a:rPr lang="es-us" b="1" i="0" u="none" baseline="0" dirty="0">
                <a:solidFill>
                  <a:schemeClr val="tx2"/>
                </a:solidFill>
              </a:rPr>
              <a:t> </a:t>
            </a:r>
            <a:r>
              <a:rPr lang="es-us" b="1" i="0" u="none" baseline="0" dirty="0" err="1">
                <a:solidFill>
                  <a:schemeClr val="tx2"/>
                </a:solidFill>
              </a:rPr>
              <a:t>consent</a:t>
            </a:r>
            <a:r>
              <a:rPr lang="es-us" b="1" i="0" u="none" baseline="0" dirty="0">
                <a:solidFill>
                  <a:schemeClr val="tx2"/>
                </a:solidFill>
              </a:rPr>
              <a:t> </a:t>
            </a:r>
            <a:r>
              <a:rPr lang="es-us" b="1" i="0" u="none" baseline="0" dirty="0" err="1">
                <a:solidFill>
                  <a:schemeClr val="tx2"/>
                </a:solidFill>
              </a:rPr>
              <a:t>to</a:t>
            </a:r>
            <a:r>
              <a:rPr lang="es-us" b="1" i="0" u="none" baseline="0" dirty="0">
                <a:solidFill>
                  <a:schemeClr val="tx2"/>
                </a:solidFill>
              </a:rPr>
              <a:t> </a:t>
            </a:r>
            <a:r>
              <a:rPr lang="es-us" b="1" i="0" u="none" baseline="0" dirty="0" err="1">
                <a:solidFill>
                  <a:schemeClr val="tx2"/>
                </a:solidFill>
              </a:rPr>
              <a:t>you</a:t>
            </a:r>
            <a:r>
              <a:rPr lang="es-us" b="1" i="0" u="none" baseline="0" dirty="0">
                <a:solidFill>
                  <a:schemeClr val="tx2"/>
                </a:solidFill>
              </a:rPr>
              <a:t> </a:t>
            </a:r>
            <a:r>
              <a:rPr lang="es-us" b="1" i="0" u="none" baseline="0" dirty="0" err="1">
                <a:solidFill>
                  <a:schemeClr val="tx2"/>
                </a:solidFill>
              </a:rPr>
              <a:t>being</a:t>
            </a:r>
            <a:r>
              <a:rPr lang="es-us" b="1" i="0" u="none" baseline="0" dirty="0">
                <a:solidFill>
                  <a:schemeClr val="tx2"/>
                </a:solidFill>
              </a:rPr>
              <a:t> in </a:t>
            </a:r>
            <a:r>
              <a:rPr lang="es-us" b="1" i="0" u="none" baseline="0" dirty="0" err="1">
                <a:solidFill>
                  <a:schemeClr val="tx2"/>
                </a:solidFill>
              </a:rPr>
              <a:t>my</a:t>
            </a:r>
            <a:r>
              <a:rPr lang="es-us" b="1" i="0" u="none" baseline="0" dirty="0">
                <a:solidFill>
                  <a:schemeClr val="tx2"/>
                </a:solidFill>
              </a:rPr>
              <a:t> home. </a:t>
            </a:r>
            <a:r>
              <a:rPr lang="es-us" b="1" i="0" u="none" baseline="0" dirty="0" err="1">
                <a:solidFill>
                  <a:schemeClr val="tx2"/>
                </a:solidFill>
              </a:rPr>
              <a:t>Please</a:t>
            </a:r>
            <a:r>
              <a:rPr lang="es-us" b="1" i="0" u="none" baseline="0" dirty="0">
                <a:solidFill>
                  <a:schemeClr val="tx2"/>
                </a:solidFill>
              </a:rPr>
              <a:t> </a:t>
            </a:r>
            <a:r>
              <a:rPr lang="es-us" b="1" i="0" u="none" baseline="0" dirty="0" err="1">
                <a:solidFill>
                  <a:schemeClr val="tx2"/>
                </a:solidFill>
              </a:rPr>
              <a:t>leave</a:t>
            </a:r>
            <a:endParaRPr lang="es-us" dirty="0">
              <a:solidFill>
                <a:schemeClr val="tx2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20445" y="11644094"/>
            <a:ext cx="50292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l" rtl="0">
              <a:buNone/>
            </a:pPr>
            <a:r>
              <a:rPr lang="es-us" sz="2000" b="0" i="0" u="none" baseline="0"/>
              <a:t>Esto puede ayudar en algún </a:t>
            </a:r>
            <a:br>
              <a:rPr lang="es-us" sz="2000"/>
            </a:br>
            <a:r>
              <a:rPr lang="es-us" sz="2000" b="0" i="0" u="none" baseline="0"/>
              <a:t>caso legal en el futuro. </a:t>
            </a:r>
          </a:p>
        </p:txBody>
      </p:sp>
      <p:sp>
        <p:nvSpPr>
          <p:cNvPr id="85" name="Text Placeholder 22"/>
          <p:cNvSpPr txBox="1">
            <a:spLocks/>
          </p:cNvSpPr>
          <p:nvPr/>
        </p:nvSpPr>
        <p:spPr>
          <a:xfrm>
            <a:off x="5432048" y="8997653"/>
            <a:ext cx="3560516" cy="12192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2000" b="0" i="0" u="none" baseline="0" dirty="0"/>
              <a:t>Si el ICE empieza a inspeccionar las habitaciones o artículos en su hogar, puede decirles:</a:t>
            </a:r>
          </a:p>
        </p:txBody>
      </p:sp>
      <p:sp>
        <p:nvSpPr>
          <p:cNvPr id="86" name="Rounded Rectangular Callout 85"/>
          <p:cNvSpPr/>
          <p:nvPr/>
        </p:nvSpPr>
        <p:spPr>
          <a:xfrm flipH="1">
            <a:off x="6265680" y="10535064"/>
            <a:ext cx="2645155" cy="744686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87" name="TextBox 86"/>
          <p:cNvSpPr txBox="1"/>
          <p:nvPr/>
        </p:nvSpPr>
        <p:spPr>
          <a:xfrm>
            <a:off x="6370438" y="10595028"/>
            <a:ext cx="25367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>
              <a:spcBef>
                <a:spcPts val="600"/>
              </a:spcBef>
              <a:buNone/>
            </a:pPr>
            <a:r>
              <a:rPr lang="es-us" b="1" i="0" u="none" baseline="0" dirty="0">
                <a:solidFill>
                  <a:schemeClr val="tx2"/>
                </a:solidFill>
              </a:rPr>
              <a:t>I do </a:t>
            </a:r>
            <a:r>
              <a:rPr lang="es-us" b="1" i="0" u="none" baseline="0" dirty="0" err="1">
                <a:solidFill>
                  <a:schemeClr val="tx2"/>
                </a:solidFill>
              </a:rPr>
              <a:t>not</a:t>
            </a:r>
            <a:r>
              <a:rPr lang="es-us" b="1" i="0" u="none" baseline="0" dirty="0">
                <a:solidFill>
                  <a:schemeClr val="tx2"/>
                </a:solidFill>
              </a:rPr>
              <a:t> </a:t>
            </a:r>
            <a:r>
              <a:rPr lang="es-us" b="1" i="0" u="none" baseline="0" dirty="0" err="1">
                <a:solidFill>
                  <a:schemeClr val="tx2"/>
                </a:solidFill>
              </a:rPr>
              <a:t>consent</a:t>
            </a:r>
            <a:r>
              <a:rPr lang="es-us" b="1" i="0" u="none" baseline="0" dirty="0">
                <a:solidFill>
                  <a:schemeClr val="tx2"/>
                </a:solidFill>
              </a:rPr>
              <a:t> </a:t>
            </a:r>
            <a:r>
              <a:rPr lang="es-us" b="1" i="0" u="none" baseline="0" dirty="0" err="1">
                <a:solidFill>
                  <a:schemeClr val="tx2"/>
                </a:solidFill>
              </a:rPr>
              <a:t>to</a:t>
            </a:r>
            <a:br>
              <a:rPr lang="es-us" b="1" dirty="0">
                <a:solidFill>
                  <a:schemeClr val="tx2"/>
                </a:solidFill>
              </a:rPr>
            </a:br>
            <a:r>
              <a:rPr lang="es-us" b="1" i="0" u="none" baseline="0" dirty="0" err="1">
                <a:solidFill>
                  <a:schemeClr val="tx2"/>
                </a:solidFill>
              </a:rPr>
              <a:t>your</a:t>
            </a:r>
            <a:r>
              <a:rPr lang="es-us" b="1" i="0" u="none" baseline="0" dirty="0">
                <a:solidFill>
                  <a:schemeClr val="tx2"/>
                </a:solidFill>
              </a:rPr>
              <a:t> </a:t>
            </a:r>
            <a:r>
              <a:rPr lang="es-us" b="1" i="0" u="none" baseline="0" dirty="0" err="1">
                <a:solidFill>
                  <a:schemeClr val="tx2"/>
                </a:solidFill>
              </a:rPr>
              <a:t>search</a:t>
            </a:r>
            <a:r>
              <a:rPr lang="es-us" b="1" i="0" u="none" baseline="0" dirty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88" name="Rectangle 87"/>
          <p:cNvSpPr/>
          <p:nvPr/>
        </p:nvSpPr>
        <p:spPr>
          <a:xfrm>
            <a:off x="5424674" y="11434226"/>
            <a:ext cx="31545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s-us" sz="2000" b="0" i="0" u="none" baseline="0"/>
              <a:t>Puede seguir </a:t>
            </a:r>
            <a:br>
              <a:rPr lang="es-us" sz="2000"/>
            </a:br>
            <a:r>
              <a:rPr lang="es-us" sz="2000" b="1" i="0" u="none" baseline="0"/>
              <a:t>repitiendo esto</a:t>
            </a:r>
            <a:r>
              <a:rPr lang="es-us" sz="2000" b="0" i="0" u="none" baseline="0"/>
              <a:t>.</a:t>
            </a:r>
            <a:endParaRPr lang="es-us" sz="2000" dirty="0"/>
          </a:p>
        </p:txBody>
      </p:sp>
      <p:sp>
        <p:nvSpPr>
          <p:cNvPr id="37" name="Text Placeholder 22"/>
          <p:cNvSpPr txBox="1">
            <a:spLocks/>
          </p:cNvSpPr>
          <p:nvPr/>
        </p:nvSpPr>
        <p:spPr>
          <a:xfrm>
            <a:off x="5169523" y="6769681"/>
            <a:ext cx="3823041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us" dirty="0"/>
          </a:p>
          <a:p>
            <a:pPr marL="0" indent="0" algn="ctr" rtl="0">
              <a:buNone/>
            </a:pPr>
            <a:r>
              <a:rPr lang="es-us" sz="2800" b="0" i="0" u="none" baseline="0">
                <a:solidFill>
                  <a:schemeClr val="tx2"/>
                </a:solidFill>
              </a:rPr>
              <a:t> </a:t>
            </a:r>
            <a:r>
              <a:rPr lang="es-us" sz="2800" b="1" i="0" u="none" baseline="0">
                <a:solidFill>
                  <a:schemeClr val="tx2"/>
                </a:solidFill>
              </a:rPr>
              <a:t>¿Qué puedo hacer si el ICE está dentro de mi casa? </a:t>
            </a:r>
            <a:endParaRPr lang="es-us" sz="2800" dirty="0">
              <a:solidFill>
                <a:schemeClr val="tx2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6235701" y="5134446"/>
            <a:ext cx="1690688" cy="1685926"/>
            <a:chOff x="6235701" y="5221288"/>
            <a:chExt cx="1690688" cy="1685926"/>
          </a:xfrm>
          <a:solidFill>
            <a:schemeClr val="tx2"/>
          </a:solidFill>
        </p:grpSpPr>
        <p:sp>
          <p:nvSpPr>
            <p:cNvPr id="14" name="Freeform 10"/>
            <p:cNvSpPr>
              <a:spLocks noEditPoints="1"/>
            </p:cNvSpPr>
            <p:nvPr/>
          </p:nvSpPr>
          <p:spPr bwMode="auto">
            <a:xfrm>
              <a:off x="6235701" y="6318251"/>
              <a:ext cx="1690688" cy="588963"/>
            </a:xfrm>
            <a:custGeom>
              <a:avLst/>
              <a:gdLst>
                <a:gd name="T0" fmla="*/ 286 w 293"/>
                <a:gd name="T1" fmla="*/ 102 h 102"/>
                <a:gd name="T2" fmla="*/ 7 w 293"/>
                <a:gd name="T3" fmla="*/ 102 h 102"/>
                <a:gd name="T4" fmla="*/ 2 w 293"/>
                <a:gd name="T5" fmla="*/ 99 h 102"/>
                <a:gd name="T6" fmla="*/ 1 w 293"/>
                <a:gd name="T7" fmla="*/ 94 h 102"/>
                <a:gd name="T8" fmla="*/ 9 w 293"/>
                <a:gd name="T9" fmla="*/ 53 h 102"/>
                <a:gd name="T10" fmla="*/ 35 w 293"/>
                <a:gd name="T11" fmla="*/ 22 h 102"/>
                <a:gd name="T12" fmla="*/ 85 w 293"/>
                <a:gd name="T13" fmla="*/ 1 h 102"/>
                <a:gd name="T14" fmla="*/ 91 w 293"/>
                <a:gd name="T15" fmla="*/ 3 h 102"/>
                <a:gd name="T16" fmla="*/ 147 w 293"/>
                <a:gd name="T17" fmla="*/ 29 h 102"/>
                <a:gd name="T18" fmla="*/ 202 w 293"/>
                <a:gd name="T19" fmla="*/ 3 h 102"/>
                <a:gd name="T20" fmla="*/ 208 w 293"/>
                <a:gd name="T21" fmla="*/ 1 h 102"/>
                <a:gd name="T22" fmla="*/ 258 w 293"/>
                <a:gd name="T23" fmla="*/ 22 h 102"/>
                <a:gd name="T24" fmla="*/ 258 w 293"/>
                <a:gd name="T25" fmla="*/ 22 h 102"/>
                <a:gd name="T26" fmla="*/ 284 w 293"/>
                <a:gd name="T27" fmla="*/ 53 h 102"/>
                <a:gd name="T28" fmla="*/ 292 w 293"/>
                <a:gd name="T29" fmla="*/ 94 h 102"/>
                <a:gd name="T30" fmla="*/ 291 w 293"/>
                <a:gd name="T31" fmla="*/ 99 h 102"/>
                <a:gd name="T32" fmla="*/ 286 w 293"/>
                <a:gd name="T33" fmla="*/ 102 h 102"/>
                <a:gd name="T34" fmla="*/ 14 w 293"/>
                <a:gd name="T35" fmla="*/ 90 h 102"/>
                <a:gd name="T36" fmla="*/ 279 w 293"/>
                <a:gd name="T37" fmla="*/ 90 h 102"/>
                <a:gd name="T38" fmla="*/ 272 w 293"/>
                <a:gd name="T39" fmla="*/ 55 h 102"/>
                <a:gd name="T40" fmla="*/ 254 w 293"/>
                <a:gd name="T41" fmla="*/ 33 h 102"/>
                <a:gd name="T42" fmla="*/ 208 w 293"/>
                <a:gd name="T43" fmla="*/ 14 h 102"/>
                <a:gd name="T44" fmla="*/ 147 w 293"/>
                <a:gd name="T45" fmla="*/ 41 h 102"/>
                <a:gd name="T46" fmla="*/ 85 w 293"/>
                <a:gd name="T47" fmla="*/ 14 h 102"/>
                <a:gd name="T48" fmla="*/ 39 w 293"/>
                <a:gd name="T49" fmla="*/ 33 h 102"/>
                <a:gd name="T50" fmla="*/ 21 w 293"/>
                <a:gd name="T51" fmla="*/ 55 h 102"/>
                <a:gd name="T52" fmla="*/ 14 w 293"/>
                <a:gd name="T53" fmla="*/ 9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93" h="102">
                  <a:moveTo>
                    <a:pt x="286" y="102"/>
                  </a:moveTo>
                  <a:cubicBezTo>
                    <a:pt x="7" y="102"/>
                    <a:pt x="7" y="102"/>
                    <a:pt x="7" y="102"/>
                  </a:cubicBezTo>
                  <a:cubicBezTo>
                    <a:pt x="5" y="102"/>
                    <a:pt x="3" y="101"/>
                    <a:pt x="2" y="99"/>
                  </a:cubicBezTo>
                  <a:cubicBezTo>
                    <a:pt x="1" y="98"/>
                    <a:pt x="0" y="96"/>
                    <a:pt x="1" y="94"/>
                  </a:cubicBezTo>
                  <a:cubicBezTo>
                    <a:pt x="9" y="53"/>
                    <a:pt x="9" y="53"/>
                    <a:pt x="9" y="53"/>
                  </a:cubicBezTo>
                  <a:cubicBezTo>
                    <a:pt x="12" y="39"/>
                    <a:pt x="21" y="27"/>
                    <a:pt x="35" y="22"/>
                  </a:cubicBezTo>
                  <a:cubicBezTo>
                    <a:pt x="85" y="1"/>
                    <a:pt x="85" y="1"/>
                    <a:pt x="85" y="1"/>
                  </a:cubicBezTo>
                  <a:cubicBezTo>
                    <a:pt x="87" y="0"/>
                    <a:pt x="90" y="1"/>
                    <a:pt x="91" y="3"/>
                  </a:cubicBezTo>
                  <a:cubicBezTo>
                    <a:pt x="107" y="20"/>
                    <a:pt x="126" y="29"/>
                    <a:pt x="147" y="29"/>
                  </a:cubicBezTo>
                  <a:cubicBezTo>
                    <a:pt x="167" y="29"/>
                    <a:pt x="186" y="20"/>
                    <a:pt x="202" y="3"/>
                  </a:cubicBezTo>
                  <a:cubicBezTo>
                    <a:pt x="203" y="1"/>
                    <a:pt x="206" y="0"/>
                    <a:pt x="208" y="1"/>
                  </a:cubicBezTo>
                  <a:cubicBezTo>
                    <a:pt x="258" y="22"/>
                    <a:pt x="258" y="22"/>
                    <a:pt x="258" y="22"/>
                  </a:cubicBezTo>
                  <a:cubicBezTo>
                    <a:pt x="258" y="22"/>
                    <a:pt x="258" y="22"/>
                    <a:pt x="258" y="22"/>
                  </a:cubicBezTo>
                  <a:cubicBezTo>
                    <a:pt x="272" y="27"/>
                    <a:pt x="281" y="39"/>
                    <a:pt x="284" y="53"/>
                  </a:cubicBezTo>
                  <a:cubicBezTo>
                    <a:pt x="292" y="94"/>
                    <a:pt x="292" y="94"/>
                    <a:pt x="292" y="94"/>
                  </a:cubicBezTo>
                  <a:cubicBezTo>
                    <a:pt x="293" y="96"/>
                    <a:pt x="292" y="98"/>
                    <a:pt x="291" y="99"/>
                  </a:cubicBezTo>
                  <a:cubicBezTo>
                    <a:pt x="290" y="101"/>
                    <a:pt x="288" y="102"/>
                    <a:pt x="286" y="102"/>
                  </a:cubicBezTo>
                  <a:close/>
                  <a:moveTo>
                    <a:pt x="14" y="90"/>
                  </a:moveTo>
                  <a:cubicBezTo>
                    <a:pt x="279" y="90"/>
                    <a:pt x="279" y="90"/>
                    <a:pt x="279" y="90"/>
                  </a:cubicBezTo>
                  <a:cubicBezTo>
                    <a:pt x="272" y="55"/>
                    <a:pt x="272" y="55"/>
                    <a:pt x="272" y="55"/>
                  </a:cubicBezTo>
                  <a:cubicBezTo>
                    <a:pt x="270" y="45"/>
                    <a:pt x="263" y="37"/>
                    <a:pt x="254" y="33"/>
                  </a:cubicBezTo>
                  <a:cubicBezTo>
                    <a:pt x="208" y="14"/>
                    <a:pt x="208" y="14"/>
                    <a:pt x="208" y="14"/>
                  </a:cubicBezTo>
                  <a:cubicBezTo>
                    <a:pt x="190" y="31"/>
                    <a:pt x="169" y="41"/>
                    <a:pt x="147" y="41"/>
                  </a:cubicBezTo>
                  <a:cubicBezTo>
                    <a:pt x="124" y="41"/>
                    <a:pt x="103" y="31"/>
                    <a:pt x="85" y="14"/>
                  </a:cubicBezTo>
                  <a:cubicBezTo>
                    <a:pt x="39" y="33"/>
                    <a:pt x="39" y="33"/>
                    <a:pt x="39" y="33"/>
                  </a:cubicBezTo>
                  <a:cubicBezTo>
                    <a:pt x="30" y="37"/>
                    <a:pt x="23" y="45"/>
                    <a:pt x="21" y="55"/>
                  </a:cubicBezTo>
                  <a:lnTo>
                    <a:pt x="14" y="9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16" name="Freeform 11"/>
            <p:cNvSpPr>
              <a:spLocks/>
            </p:cNvSpPr>
            <p:nvPr/>
          </p:nvSpPr>
          <p:spPr bwMode="auto">
            <a:xfrm>
              <a:off x="6870701" y="5849938"/>
              <a:ext cx="138113" cy="76200"/>
            </a:xfrm>
            <a:custGeom>
              <a:avLst/>
              <a:gdLst>
                <a:gd name="T0" fmla="*/ 18 w 24"/>
                <a:gd name="T1" fmla="*/ 13 h 13"/>
                <a:gd name="T2" fmla="*/ 6 w 24"/>
                <a:gd name="T3" fmla="*/ 13 h 13"/>
                <a:gd name="T4" fmla="*/ 0 w 24"/>
                <a:gd name="T5" fmla="*/ 6 h 13"/>
                <a:gd name="T6" fmla="*/ 6 w 24"/>
                <a:gd name="T7" fmla="*/ 0 h 13"/>
                <a:gd name="T8" fmla="*/ 18 w 24"/>
                <a:gd name="T9" fmla="*/ 0 h 13"/>
                <a:gd name="T10" fmla="*/ 24 w 24"/>
                <a:gd name="T11" fmla="*/ 6 h 13"/>
                <a:gd name="T12" fmla="*/ 18 w 24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3">
                  <a:moveTo>
                    <a:pt x="18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3" y="13"/>
                    <a:pt x="0" y="10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2" y="0"/>
                    <a:pt x="24" y="3"/>
                    <a:pt x="24" y="6"/>
                  </a:cubicBezTo>
                  <a:cubicBezTo>
                    <a:pt x="24" y="10"/>
                    <a:pt x="22" y="13"/>
                    <a:pt x="18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17" name="Freeform 12"/>
            <p:cNvSpPr>
              <a:spLocks/>
            </p:cNvSpPr>
            <p:nvPr/>
          </p:nvSpPr>
          <p:spPr bwMode="auto">
            <a:xfrm>
              <a:off x="7153276" y="5849938"/>
              <a:ext cx="138113" cy="76200"/>
            </a:xfrm>
            <a:custGeom>
              <a:avLst/>
              <a:gdLst>
                <a:gd name="T0" fmla="*/ 18 w 24"/>
                <a:gd name="T1" fmla="*/ 13 h 13"/>
                <a:gd name="T2" fmla="*/ 6 w 24"/>
                <a:gd name="T3" fmla="*/ 13 h 13"/>
                <a:gd name="T4" fmla="*/ 0 w 24"/>
                <a:gd name="T5" fmla="*/ 6 h 13"/>
                <a:gd name="T6" fmla="*/ 6 w 24"/>
                <a:gd name="T7" fmla="*/ 0 h 13"/>
                <a:gd name="T8" fmla="*/ 18 w 24"/>
                <a:gd name="T9" fmla="*/ 0 h 13"/>
                <a:gd name="T10" fmla="*/ 24 w 24"/>
                <a:gd name="T11" fmla="*/ 6 h 13"/>
                <a:gd name="T12" fmla="*/ 18 w 24"/>
                <a:gd name="T13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" h="13">
                  <a:moveTo>
                    <a:pt x="18" y="13"/>
                  </a:moveTo>
                  <a:cubicBezTo>
                    <a:pt x="6" y="13"/>
                    <a:pt x="6" y="13"/>
                    <a:pt x="6" y="13"/>
                  </a:cubicBezTo>
                  <a:cubicBezTo>
                    <a:pt x="2" y="13"/>
                    <a:pt x="0" y="10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1" y="0"/>
                    <a:pt x="24" y="3"/>
                    <a:pt x="24" y="6"/>
                  </a:cubicBezTo>
                  <a:cubicBezTo>
                    <a:pt x="24" y="10"/>
                    <a:pt x="21" y="13"/>
                    <a:pt x="18" y="1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18" name="Freeform 13"/>
            <p:cNvSpPr>
              <a:spLocks/>
            </p:cNvSpPr>
            <p:nvPr/>
          </p:nvSpPr>
          <p:spPr bwMode="auto">
            <a:xfrm>
              <a:off x="6588126" y="5591176"/>
              <a:ext cx="985838" cy="825500"/>
            </a:xfrm>
            <a:custGeom>
              <a:avLst/>
              <a:gdLst>
                <a:gd name="T0" fmla="*/ 86 w 171"/>
                <a:gd name="T1" fmla="*/ 143 h 143"/>
                <a:gd name="T2" fmla="*/ 18 w 171"/>
                <a:gd name="T3" fmla="*/ 82 h 143"/>
                <a:gd name="T4" fmla="*/ 0 w 171"/>
                <a:gd name="T5" fmla="*/ 51 h 143"/>
                <a:gd name="T6" fmla="*/ 13 w 171"/>
                <a:gd name="T7" fmla="*/ 23 h 143"/>
                <a:gd name="T8" fmla="*/ 13 w 171"/>
                <a:gd name="T9" fmla="*/ 21 h 143"/>
                <a:gd name="T10" fmla="*/ 14 w 171"/>
                <a:gd name="T11" fmla="*/ 6 h 143"/>
                <a:gd name="T12" fmla="*/ 21 w 171"/>
                <a:gd name="T13" fmla="*/ 1 h 143"/>
                <a:gd name="T14" fmla="*/ 26 w 171"/>
                <a:gd name="T15" fmla="*/ 8 h 143"/>
                <a:gd name="T16" fmla="*/ 25 w 171"/>
                <a:gd name="T17" fmla="*/ 21 h 143"/>
                <a:gd name="T18" fmla="*/ 25 w 171"/>
                <a:gd name="T19" fmla="*/ 25 h 143"/>
                <a:gd name="T20" fmla="*/ 25 w 171"/>
                <a:gd name="T21" fmla="*/ 27 h 143"/>
                <a:gd name="T22" fmla="*/ 23 w 171"/>
                <a:gd name="T23" fmla="*/ 32 h 143"/>
                <a:gd name="T24" fmla="*/ 19 w 171"/>
                <a:gd name="T25" fmla="*/ 33 h 143"/>
                <a:gd name="T26" fmla="*/ 18 w 171"/>
                <a:gd name="T27" fmla="*/ 33 h 143"/>
                <a:gd name="T28" fmla="*/ 13 w 171"/>
                <a:gd name="T29" fmla="*/ 51 h 143"/>
                <a:gd name="T30" fmla="*/ 19 w 171"/>
                <a:gd name="T31" fmla="*/ 70 h 143"/>
                <a:gd name="T32" fmla="*/ 24 w 171"/>
                <a:gd name="T33" fmla="*/ 69 h 143"/>
                <a:gd name="T34" fmla="*/ 28 w 171"/>
                <a:gd name="T35" fmla="*/ 73 h 143"/>
                <a:gd name="T36" fmla="*/ 86 w 171"/>
                <a:gd name="T37" fmla="*/ 130 h 143"/>
                <a:gd name="T38" fmla="*/ 143 w 171"/>
                <a:gd name="T39" fmla="*/ 73 h 143"/>
                <a:gd name="T40" fmla="*/ 147 w 171"/>
                <a:gd name="T41" fmla="*/ 69 h 143"/>
                <a:gd name="T42" fmla="*/ 152 w 171"/>
                <a:gd name="T43" fmla="*/ 69 h 143"/>
                <a:gd name="T44" fmla="*/ 158 w 171"/>
                <a:gd name="T45" fmla="*/ 51 h 143"/>
                <a:gd name="T46" fmla="*/ 153 w 171"/>
                <a:gd name="T47" fmla="*/ 33 h 143"/>
                <a:gd name="T48" fmla="*/ 152 w 171"/>
                <a:gd name="T49" fmla="*/ 33 h 143"/>
                <a:gd name="T50" fmla="*/ 148 w 171"/>
                <a:gd name="T51" fmla="*/ 32 h 143"/>
                <a:gd name="T52" fmla="*/ 146 w 171"/>
                <a:gd name="T53" fmla="*/ 27 h 143"/>
                <a:gd name="T54" fmla="*/ 146 w 171"/>
                <a:gd name="T55" fmla="*/ 25 h 143"/>
                <a:gd name="T56" fmla="*/ 146 w 171"/>
                <a:gd name="T57" fmla="*/ 21 h 143"/>
                <a:gd name="T58" fmla="*/ 145 w 171"/>
                <a:gd name="T59" fmla="*/ 8 h 143"/>
                <a:gd name="T60" fmla="*/ 150 w 171"/>
                <a:gd name="T61" fmla="*/ 1 h 143"/>
                <a:gd name="T62" fmla="*/ 157 w 171"/>
                <a:gd name="T63" fmla="*/ 6 h 143"/>
                <a:gd name="T64" fmla="*/ 158 w 171"/>
                <a:gd name="T65" fmla="*/ 21 h 143"/>
                <a:gd name="T66" fmla="*/ 158 w 171"/>
                <a:gd name="T67" fmla="*/ 23 h 143"/>
                <a:gd name="T68" fmla="*/ 171 w 171"/>
                <a:gd name="T69" fmla="*/ 51 h 143"/>
                <a:gd name="T70" fmla="*/ 153 w 171"/>
                <a:gd name="T71" fmla="*/ 82 h 143"/>
                <a:gd name="T72" fmla="*/ 86 w 171"/>
                <a:gd name="T73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1" h="143">
                  <a:moveTo>
                    <a:pt x="86" y="143"/>
                  </a:moveTo>
                  <a:cubicBezTo>
                    <a:pt x="56" y="143"/>
                    <a:pt x="29" y="118"/>
                    <a:pt x="18" y="82"/>
                  </a:cubicBezTo>
                  <a:cubicBezTo>
                    <a:pt x="8" y="81"/>
                    <a:pt x="0" y="68"/>
                    <a:pt x="0" y="51"/>
                  </a:cubicBezTo>
                  <a:cubicBezTo>
                    <a:pt x="0" y="38"/>
                    <a:pt x="5" y="27"/>
                    <a:pt x="13" y="23"/>
                  </a:cubicBezTo>
                  <a:cubicBezTo>
                    <a:pt x="13" y="22"/>
                    <a:pt x="13" y="22"/>
                    <a:pt x="13" y="21"/>
                  </a:cubicBezTo>
                  <a:cubicBezTo>
                    <a:pt x="13" y="16"/>
                    <a:pt x="13" y="11"/>
                    <a:pt x="14" y="6"/>
                  </a:cubicBezTo>
                  <a:cubicBezTo>
                    <a:pt x="15" y="2"/>
                    <a:pt x="18" y="0"/>
                    <a:pt x="21" y="1"/>
                  </a:cubicBezTo>
                  <a:cubicBezTo>
                    <a:pt x="25" y="2"/>
                    <a:pt x="27" y="5"/>
                    <a:pt x="26" y="8"/>
                  </a:cubicBezTo>
                  <a:cubicBezTo>
                    <a:pt x="25" y="13"/>
                    <a:pt x="25" y="17"/>
                    <a:pt x="25" y="21"/>
                  </a:cubicBezTo>
                  <a:cubicBezTo>
                    <a:pt x="25" y="22"/>
                    <a:pt x="25" y="24"/>
                    <a:pt x="25" y="25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28"/>
                    <a:pt x="25" y="30"/>
                    <a:pt x="23" y="32"/>
                  </a:cubicBezTo>
                  <a:cubicBezTo>
                    <a:pt x="22" y="33"/>
                    <a:pt x="20" y="34"/>
                    <a:pt x="19" y="33"/>
                  </a:cubicBezTo>
                  <a:cubicBezTo>
                    <a:pt x="19" y="33"/>
                    <a:pt x="18" y="33"/>
                    <a:pt x="18" y="33"/>
                  </a:cubicBezTo>
                  <a:cubicBezTo>
                    <a:pt x="17" y="34"/>
                    <a:pt x="13" y="40"/>
                    <a:pt x="13" y="51"/>
                  </a:cubicBezTo>
                  <a:cubicBezTo>
                    <a:pt x="13" y="63"/>
                    <a:pt x="17" y="70"/>
                    <a:pt x="19" y="70"/>
                  </a:cubicBezTo>
                  <a:cubicBezTo>
                    <a:pt x="20" y="69"/>
                    <a:pt x="23" y="68"/>
                    <a:pt x="24" y="69"/>
                  </a:cubicBezTo>
                  <a:cubicBezTo>
                    <a:pt x="26" y="70"/>
                    <a:pt x="28" y="71"/>
                    <a:pt x="28" y="73"/>
                  </a:cubicBezTo>
                  <a:cubicBezTo>
                    <a:pt x="37" y="107"/>
                    <a:pt x="60" y="130"/>
                    <a:pt x="86" y="130"/>
                  </a:cubicBezTo>
                  <a:cubicBezTo>
                    <a:pt x="111" y="130"/>
                    <a:pt x="134" y="107"/>
                    <a:pt x="143" y="73"/>
                  </a:cubicBezTo>
                  <a:cubicBezTo>
                    <a:pt x="143" y="71"/>
                    <a:pt x="145" y="70"/>
                    <a:pt x="147" y="69"/>
                  </a:cubicBezTo>
                  <a:cubicBezTo>
                    <a:pt x="148" y="68"/>
                    <a:pt x="150" y="68"/>
                    <a:pt x="152" y="69"/>
                  </a:cubicBezTo>
                  <a:cubicBezTo>
                    <a:pt x="154" y="70"/>
                    <a:pt x="158" y="63"/>
                    <a:pt x="158" y="51"/>
                  </a:cubicBezTo>
                  <a:cubicBezTo>
                    <a:pt x="158" y="40"/>
                    <a:pt x="154" y="34"/>
                    <a:pt x="153" y="33"/>
                  </a:cubicBezTo>
                  <a:cubicBezTo>
                    <a:pt x="153" y="33"/>
                    <a:pt x="152" y="33"/>
                    <a:pt x="152" y="33"/>
                  </a:cubicBezTo>
                  <a:cubicBezTo>
                    <a:pt x="151" y="34"/>
                    <a:pt x="149" y="33"/>
                    <a:pt x="148" y="32"/>
                  </a:cubicBezTo>
                  <a:cubicBezTo>
                    <a:pt x="146" y="30"/>
                    <a:pt x="146" y="28"/>
                    <a:pt x="146" y="27"/>
                  </a:cubicBezTo>
                  <a:cubicBezTo>
                    <a:pt x="146" y="25"/>
                    <a:pt x="146" y="25"/>
                    <a:pt x="146" y="25"/>
                  </a:cubicBezTo>
                  <a:cubicBezTo>
                    <a:pt x="146" y="24"/>
                    <a:pt x="146" y="22"/>
                    <a:pt x="146" y="21"/>
                  </a:cubicBezTo>
                  <a:cubicBezTo>
                    <a:pt x="146" y="17"/>
                    <a:pt x="146" y="13"/>
                    <a:pt x="145" y="8"/>
                  </a:cubicBezTo>
                  <a:cubicBezTo>
                    <a:pt x="144" y="5"/>
                    <a:pt x="146" y="2"/>
                    <a:pt x="150" y="1"/>
                  </a:cubicBezTo>
                  <a:cubicBezTo>
                    <a:pt x="153" y="0"/>
                    <a:pt x="156" y="2"/>
                    <a:pt x="157" y="6"/>
                  </a:cubicBezTo>
                  <a:cubicBezTo>
                    <a:pt x="158" y="11"/>
                    <a:pt x="158" y="16"/>
                    <a:pt x="158" y="21"/>
                  </a:cubicBezTo>
                  <a:cubicBezTo>
                    <a:pt x="158" y="22"/>
                    <a:pt x="158" y="22"/>
                    <a:pt x="158" y="23"/>
                  </a:cubicBezTo>
                  <a:cubicBezTo>
                    <a:pt x="166" y="27"/>
                    <a:pt x="171" y="38"/>
                    <a:pt x="171" y="51"/>
                  </a:cubicBezTo>
                  <a:cubicBezTo>
                    <a:pt x="171" y="68"/>
                    <a:pt x="163" y="81"/>
                    <a:pt x="153" y="82"/>
                  </a:cubicBezTo>
                  <a:cubicBezTo>
                    <a:pt x="142" y="118"/>
                    <a:pt x="115" y="143"/>
                    <a:pt x="86" y="14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6662738" y="5591176"/>
              <a:ext cx="836613" cy="190500"/>
            </a:xfrm>
            <a:custGeom>
              <a:avLst/>
              <a:gdLst>
                <a:gd name="T0" fmla="*/ 73 w 145"/>
                <a:gd name="T1" fmla="*/ 33 h 33"/>
                <a:gd name="T2" fmla="*/ 2 w 145"/>
                <a:gd name="T3" fmla="*/ 10 h 33"/>
                <a:gd name="T4" fmla="*/ 4 w 145"/>
                <a:gd name="T5" fmla="*/ 2 h 33"/>
                <a:gd name="T6" fmla="*/ 12 w 145"/>
                <a:gd name="T7" fmla="*/ 4 h 33"/>
                <a:gd name="T8" fmla="*/ 73 w 145"/>
                <a:gd name="T9" fmla="*/ 21 h 33"/>
                <a:gd name="T10" fmla="*/ 133 w 145"/>
                <a:gd name="T11" fmla="*/ 4 h 33"/>
                <a:gd name="T12" fmla="*/ 141 w 145"/>
                <a:gd name="T13" fmla="*/ 2 h 33"/>
                <a:gd name="T14" fmla="*/ 143 w 145"/>
                <a:gd name="T15" fmla="*/ 10 h 33"/>
                <a:gd name="T16" fmla="*/ 73 w 145"/>
                <a:gd name="T17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5" h="33">
                  <a:moveTo>
                    <a:pt x="73" y="33"/>
                  </a:moveTo>
                  <a:cubicBezTo>
                    <a:pt x="31" y="33"/>
                    <a:pt x="9" y="21"/>
                    <a:pt x="2" y="10"/>
                  </a:cubicBezTo>
                  <a:cubicBezTo>
                    <a:pt x="0" y="7"/>
                    <a:pt x="1" y="4"/>
                    <a:pt x="4" y="2"/>
                  </a:cubicBezTo>
                  <a:cubicBezTo>
                    <a:pt x="7" y="0"/>
                    <a:pt x="11" y="1"/>
                    <a:pt x="12" y="4"/>
                  </a:cubicBezTo>
                  <a:cubicBezTo>
                    <a:pt x="17" y="11"/>
                    <a:pt x="36" y="21"/>
                    <a:pt x="73" y="21"/>
                  </a:cubicBezTo>
                  <a:cubicBezTo>
                    <a:pt x="109" y="21"/>
                    <a:pt x="128" y="11"/>
                    <a:pt x="133" y="4"/>
                  </a:cubicBezTo>
                  <a:cubicBezTo>
                    <a:pt x="134" y="1"/>
                    <a:pt x="138" y="0"/>
                    <a:pt x="141" y="2"/>
                  </a:cubicBezTo>
                  <a:cubicBezTo>
                    <a:pt x="144" y="4"/>
                    <a:pt x="145" y="7"/>
                    <a:pt x="143" y="10"/>
                  </a:cubicBezTo>
                  <a:cubicBezTo>
                    <a:pt x="136" y="21"/>
                    <a:pt x="114" y="33"/>
                    <a:pt x="73" y="3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23" name="Freeform 15"/>
            <p:cNvSpPr>
              <a:spLocks noEditPoints="1"/>
            </p:cNvSpPr>
            <p:nvPr/>
          </p:nvSpPr>
          <p:spPr bwMode="auto">
            <a:xfrm>
              <a:off x="6588126" y="5221288"/>
              <a:ext cx="985838" cy="420688"/>
            </a:xfrm>
            <a:custGeom>
              <a:avLst/>
              <a:gdLst>
                <a:gd name="T0" fmla="*/ 152 w 171"/>
                <a:gd name="T1" fmla="*/ 73 h 73"/>
                <a:gd name="T2" fmla="*/ 19 w 171"/>
                <a:gd name="T3" fmla="*/ 73 h 73"/>
                <a:gd name="T4" fmla="*/ 0 w 171"/>
                <a:gd name="T5" fmla="*/ 55 h 73"/>
                <a:gd name="T6" fmla="*/ 0 w 171"/>
                <a:gd name="T7" fmla="*/ 43 h 73"/>
                <a:gd name="T8" fmla="*/ 7 w 171"/>
                <a:gd name="T9" fmla="*/ 36 h 73"/>
                <a:gd name="T10" fmla="*/ 34 w 171"/>
                <a:gd name="T11" fmla="*/ 22 h 73"/>
                <a:gd name="T12" fmla="*/ 86 w 171"/>
                <a:gd name="T13" fmla="*/ 0 h 73"/>
                <a:gd name="T14" fmla="*/ 137 w 171"/>
                <a:gd name="T15" fmla="*/ 22 h 73"/>
                <a:gd name="T16" fmla="*/ 165 w 171"/>
                <a:gd name="T17" fmla="*/ 36 h 73"/>
                <a:gd name="T18" fmla="*/ 171 w 171"/>
                <a:gd name="T19" fmla="*/ 43 h 73"/>
                <a:gd name="T20" fmla="*/ 171 w 171"/>
                <a:gd name="T21" fmla="*/ 55 h 73"/>
                <a:gd name="T22" fmla="*/ 152 w 171"/>
                <a:gd name="T23" fmla="*/ 73 h 73"/>
                <a:gd name="T24" fmla="*/ 13 w 171"/>
                <a:gd name="T25" fmla="*/ 48 h 73"/>
                <a:gd name="T26" fmla="*/ 13 w 171"/>
                <a:gd name="T27" fmla="*/ 55 h 73"/>
                <a:gd name="T28" fmla="*/ 19 w 171"/>
                <a:gd name="T29" fmla="*/ 61 h 73"/>
                <a:gd name="T30" fmla="*/ 152 w 171"/>
                <a:gd name="T31" fmla="*/ 61 h 73"/>
                <a:gd name="T32" fmla="*/ 158 w 171"/>
                <a:gd name="T33" fmla="*/ 55 h 73"/>
                <a:gd name="T34" fmla="*/ 158 w 171"/>
                <a:gd name="T35" fmla="*/ 48 h 73"/>
                <a:gd name="T36" fmla="*/ 130 w 171"/>
                <a:gd name="T37" fmla="*/ 32 h 73"/>
                <a:gd name="T38" fmla="*/ 86 w 171"/>
                <a:gd name="T39" fmla="*/ 12 h 73"/>
                <a:gd name="T40" fmla="*/ 41 w 171"/>
                <a:gd name="T41" fmla="*/ 32 h 73"/>
                <a:gd name="T42" fmla="*/ 13 w 171"/>
                <a:gd name="T43" fmla="*/ 48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71" h="73">
                  <a:moveTo>
                    <a:pt x="152" y="73"/>
                  </a:moveTo>
                  <a:cubicBezTo>
                    <a:pt x="19" y="73"/>
                    <a:pt x="19" y="73"/>
                    <a:pt x="19" y="73"/>
                  </a:cubicBezTo>
                  <a:cubicBezTo>
                    <a:pt x="9" y="73"/>
                    <a:pt x="0" y="65"/>
                    <a:pt x="0" y="55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39"/>
                    <a:pt x="3" y="36"/>
                    <a:pt x="7" y="36"/>
                  </a:cubicBezTo>
                  <a:cubicBezTo>
                    <a:pt x="13" y="36"/>
                    <a:pt x="23" y="30"/>
                    <a:pt x="34" y="22"/>
                  </a:cubicBezTo>
                  <a:cubicBezTo>
                    <a:pt x="50" y="12"/>
                    <a:pt x="67" y="0"/>
                    <a:pt x="86" y="0"/>
                  </a:cubicBezTo>
                  <a:cubicBezTo>
                    <a:pt x="104" y="0"/>
                    <a:pt x="121" y="12"/>
                    <a:pt x="137" y="22"/>
                  </a:cubicBezTo>
                  <a:cubicBezTo>
                    <a:pt x="148" y="30"/>
                    <a:pt x="158" y="36"/>
                    <a:pt x="165" y="36"/>
                  </a:cubicBezTo>
                  <a:cubicBezTo>
                    <a:pt x="168" y="36"/>
                    <a:pt x="171" y="39"/>
                    <a:pt x="171" y="43"/>
                  </a:cubicBezTo>
                  <a:cubicBezTo>
                    <a:pt x="171" y="55"/>
                    <a:pt x="171" y="55"/>
                    <a:pt x="171" y="55"/>
                  </a:cubicBezTo>
                  <a:cubicBezTo>
                    <a:pt x="171" y="65"/>
                    <a:pt x="162" y="73"/>
                    <a:pt x="152" y="73"/>
                  </a:cubicBezTo>
                  <a:close/>
                  <a:moveTo>
                    <a:pt x="13" y="48"/>
                  </a:moveTo>
                  <a:cubicBezTo>
                    <a:pt x="13" y="55"/>
                    <a:pt x="13" y="55"/>
                    <a:pt x="13" y="55"/>
                  </a:cubicBezTo>
                  <a:cubicBezTo>
                    <a:pt x="13" y="58"/>
                    <a:pt x="15" y="61"/>
                    <a:pt x="19" y="61"/>
                  </a:cubicBezTo>
                  <a:cubicBezTo>
                    <a:pt x="152" y="61"/>
                    <a:pt x="152" y="61"/>
                    <a:pt x="152" y="61"/>
                  </a:cubicBezTo>
                  <a:cubicBezTo>
                    <a:pt x="156" y="61"/>
                    <a:pt x="158" y="58"/>
                    <a:pt x="158" y="55"/>
                  </a:cubicBezTo>
                  <a:cubicBezTo>
                    <a:pt x="158" y="48"/>
                    <a:pt x="158" y="48"/>
                    <a:pt x="158" y="48"/>
                  </a:cubicBezTo>
                  <a:cubicBezTo>
                    <a:pt x="150" y="46"/>
                    <a:pt x="141" y="39"/>
                    <a:pt x="130" y="32"/>
                  </a:cubicBezTo>
                  <a:cubicBezTo>
                    <a:pt x="116" y="23"/>
                    <a:pt x="100" y="12"/>
                    <a:pt x="86" y="12"/>
                  </a:cubicBezTo>
                  <a:cubicBezTo>
                    <a:pt x="71" y="12"/>
                    <a:pt x="55" y="23"/>
                    <a:pt x="41" y="32"/>
                  </a:cubicBezTo>
                  <a:cubicBezTo>
                    <a:pt x="30" y="39"/>
                    <a:pt x="21" y="46"/>
                    <a:pt x="13" y="4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24" name="Freeform 16"/>
            <p:cNvSpPr>
              <a:spLocks/>
            </p:cNvSpPr>
            <p:nvPr/>
          </p:nvSpPr>
          <p:spPr bwMode="auto">
            <a:xfrm>
              <a:off x="7008813" y="5359401"/>
              <a:ext cx="144463" cy="144463"/>
            </a:xfrm>
            <a:custGeom>
              <a:avLst/>
              <a:gdLst>
                <a:gd name="T0" fmla="*/ 13 w 25"/>
                <a:gd name="T1" fmla="*/ 25 h 25"/>
                <a:gd name="T2" fmla="*/ 0 w 25"/>
                <a:gd name="T3" fmla="*/ 12 h 25"/>
                <a:gd name="T4" fmla="*/ 0 w 25"/>
                <a:gd name="T5" fmla="*/ 6 h 25"/>
                <a:gd name="T6" fmla="*/ 6 w 25"/>
                <a:gd name="T7" fmla="*/ 0 h 25"/>
                <a:gd name="T8" fmla="*/ 19 w 25"/>
                <a:gd name="T9" fmla="*/ 0 h 25"/>
                <a:gd name="T10" fmla="*/ 25 w 25"/>
                <a:gd name="T11" fmla="*/ 6 h 25"/>
                <a:gd name="T12" fmla="*/ 25 w 25"/>
                <a:gd name="T13" fmla="*/ 12 h 25"/>
                <a:gd name="T14" fmla="*/ 13 w 25"/>
                <a:gd name="T15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5" h="25">
                  <a:moveTo>
                    <a:pt x="13" y="25"/>
                  </a:moveTo>
                  <a:cubicBezTo>
                    <a:pt x="6" y="25"/>
                    <a:pt x="0" y="19"/>
                    <a:pt x="0" y="1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22" y="0"/>
                    <a:pt x="25" y="3"/>
                    <a:pt x="25" y="6"/>
                  </a:cubicBezTo>
                  <a:cubicBezTo>
                    <a:pt x="25" y="12"/>
                    <a:pt x="25" y="12"/>
                    <a:pt x="25" y="12"/>
                  </a:cubicBezTo>
                  <a:cubicBezTo>
                    <a:pt x="25" y="19"/>
                    <a:pt x="19" y="25"/>
                    <a:pt x="13" y="2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25" name="Freeform 17"/>
            <p:cNvSpPr>
              <a:spLocks noEditPoints="1"/>
            </p:cNvSpPr>
            <p:nvPr/>
          </p:nvSpPr>
          <p:spPr bwMode="auto">
            <a:xfrm>
              <a:off x="7361238" y="6554788"/>
              <a:ext cx="212725" cy="207963"/>
            </a:xfrm>
            <a:custGeom>
              <a:avLst/>
              <a:gdLst>
                <a:gd name="T0" fmla="*/ 18 w 37"/>
                <a:gd name="T1" fmla="*/ 36 h 36"/>
                <a:gd name="T2" fmla="*/ 14 w 37"/>
                <a:gd name="T3" fmla="*/ 35 h 36"/>
                <a:gd name="T4" fmla="*/ 2 w 37"/>
                <a:gd name="T5" fmla="*/ 22 h 36"/>
                <a:gd name="T6" fmla="*/ 0 w 37"/>
                <a:gd name="T7" fmla="*/ 18 h 36"/>
                <a:gd name="T8" fmla="*/ 0 w 37"/>
                <a:gd name="T9" fmla="*/ 6 h 36"/>
                <a:gd name="T10" fmla="*/ 6 w 37"/>
                <a:gd name="T11" fmla="*/ 0 h 36"/>
                <a:gd name="T12" fmla="*/ 31 w 37"/>
                <a:gd name="T13" fmla="*/ 0 h 36"/>
                <a:gd name="T14" fmla="*/ 37 w 37"/>
                <a:gd name="T15" fmla="*/ 6 h 36"/>
                <a:gd name="T16" fmla="*/ 37 w 37"/>
                <a:gd name="T17" fmla="*/ 18 h 36"/>
                <a:gd name="T18" fmla="*/ 35 w 37"/>
                <a:gd name="T19" fmla="*/ 22 h 36"/>
                <a:gd name="T20" fmla="*/ 23 w 37"/>
                <a:gd name="T21" fmla="*/ 35 h 36"/>
                <a:gd name="T22" fmla="*/ 18 w 37"/>
                <a:gd name="T23" fmla="*/ 36 h 36"/>
                <a:gd name="T24" fmla="*/ 12 w 37"/>
                <a:gd name="T25" fmla="*/ 16 h 36"/>
                <a:gd name="T26" fmla="*/ 18 w 37"/>
                <a:gd name="T27" fmla="*/ 22 h 36"/>
                <a:gd name="T28" fmla="*/ 24 w 37"/>
                <a:gd name="T29" fmla="*/ 16 h 36"/>
                <a:gd name="T30" fmla="*/ 24 w 37"/>
                <a:gd name="T31" fmla="*/ 12 h 36"/>
                <a:gd name="T32" fmla="*/ 12 w 37"/>
                <a:gd name="T33" fmla="*/ 12 h 36"/>
                <a:gd name="T34" fmla="*/ 12 w 37"/>
                <a:gd name="T35" fmla="*/ 16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" h="36">
                  <a:moveTo>
                    <a:pt x="18" y="36"/>
                  </a:moveTo>
                  <a:cubicBezTo>
                    <a:pt x="17" y="36"/>
                    <a:pt x="15" y="36"/>
                    <a:pt x="14" y="35"/>
                  </a:cubicBezTo>
                  <a:cubicBezTo>
                    <a:pt x="2" y="22"/>
                    <a:pt x="2" y="22"/>
                    <a:pt x="2" y="22"/>
                  </a:cubicBezTo>
                  <a:cubicBezTo>
                    <a:pt x="1" y="21"/>
                    <a:pt x="0" y="20"/>
                    <a:pt x="0" y="18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4" y="0"/>
                    <a:pt x="37" y="3"/>
                    <a:pt x="37" y="6"/>
                  </a:cubicBezTo>
                  <a:cubicBezTo>
                    <a:pt x="37" y="18"/>
                    <a:pt x="37" y="18"/>
                    <a:pt x="37" y="18"/>
                  </a:cubicBezTo>
                  <a:cubicBezTo>
                    <a:pt x="37" y="20"/>
                    <a:pt x="36" y="21"/>
                    <a:pt x="35" y="22"/>
                  </a:cubicBezTo>
                  <a:cubicBezTo>
                    <a:pt x="23" y="35"/>
                    <a:pt x="23" y="35"/>
                    <a:pt x="23" y="35"/>
                  </a:cubicBezTo>
                  <a:cubicBezTo>
                    <a:pt x="21" y="36"/>
                    <a:pt x="20" y="36"/>
                    <a:pt x="18" y="36"/>
                  </a:cubicBezTo>
                  <a:close/>
                  <a:moveTo>
                    <a:pt x="12" y="16"/>
                  </a:moveTo>
                  <a:cubicBezTo>
                    <a:pt x="18" y="22"/>
                    <a:pt x="18" y="22"/>
                    <a:pt x="18" y="22"/>
                  </a:cubicBezTo>
                  <a:cubicBezTo>
                    <a:pt x="24" y="16"/>
                    <a:pt x="24" y="16"/>
                    <a:pt x="24" y="16"/>
                  </a:cubicBezTo>
                  <a:cubicBezTo>
                    <a:pt x="24" y="12"/>
                    <a:pt x="24" y="12"/>
                    <a:pt x="24" y="12"/>
                  </a:cubicBezTo>
                  <a:cubicBezTo>
                    <a:pt x="12" y="12"/>
                    <a:pt x="12" y="12"/>
                    <a:pt x="12" y="12"/>
                  </a:cubicBezTo>
                  <a:lnTo>
                    <a:pt x="1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6938963" y="6486526"/>
              <a:ext cx="69850" cy="420688"/>
            </a:xfrm>
            <a:custGeom>
              <a:avLst/>
              <a:gdLst>
                <a:gd name="T0" fmla="*/ 6 w 12"/>
                <a:gd name="T1" fmla="*/ 73 h 73"/>
                <a:gd name="T2" fmla="*/ 0 w 12"/>
                <a:gd name="T3" fmla="*/ 67 h 73"/>
                <a:gd name="T4" fmla="*/ 0 w 12"/>
                <a:gd name="T5" fmla="*/ 6 h 73"/>
                <a:gd name="T6" fmla="*/ 6 w 12"/>
                <a:gd name="T7" fmla="*/ 0 h 73"/>
                <a:gd name="T8" fmla="*/ 12 w 12"/>
                <a:gd name="T9" fmla="*/ 6 h 73"/>
                <a:gd name="T10" fmla="*/ 12 w 12"/>
                <a:gd name="T11" fmla="*/ 67 h 73"/>
                <a:gd name="T12" fmla="*/ 6 w 12"/>
                <a:gd name="T1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73">
                  <a:moveTo>
                    <a:pt x="6" y="73"/>
                  </a:moveTo>
                  <a:cubicBezTo>
                    <a:pt x="3" y="73"/>
                    <a:pt x="0" y="70"/>
                    <a:pt x="0" y="6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3" y="0"/>
                    <a:pt x="6" y="0"/>
                  </a:cubicBezTo>
                  <a:cubicBezTo>
                    <a:pt x="10" y="0"/>
                    <a:pt x="12" y="3"/>
                    <a:pt x="12" y="6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70"/>
                    <a:pt x="10" y="73"/>
                    <a:pt x="6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27" name="Freeform 19"/>
            <p:cNvSpPr>
              <a:spLocks/>
            </p:cNvSpPr>
            <p:nvPr/>
          </p:nvSpPr>
          <p:spPr bwMode="auto">
            <a:xfrm>
              <a:off x="7153276" y="6486526"/>
              <a:ext cx="68263" cy="420688"/>
            </a:xfrm>
            <a:custGeom>
              <a:avLst/>
              <a:gdLst>
                <a:gd name="T0" fmla="*/ 6 w 12"/>
                <a:gd name="T1" fmla="*/ 73 h 73"/>
                <a:gd name="T2" fmla="*/ 0 w 12"/>
                <a:gd name="T3" fmla="*/ 67 h 73"/>
                <a:gd name="T4" fmla="*/ 0 w 12"/>
                <a:gd name="T5" fmla="*/ 6 h 73"/>
                <a:gd name="T6" fmla="*/ 6 w 12"/>
                <a:gd name="T7" fmla="*/ 0 h 73"/>
                <a:gd name="T8" fmla="*/ 12 w 12"/>
                <a:gd name="T9" fmla="*/ 6 h 73"/>
                <a:gd name="T10" fmla="*/ 12 w 12"/>
                <a:gd name="T11" fmla="*/ 67 h 73"/>
                <a:gd name="T12" fmla="*/ 6 w 12"/>
                <a:gd name="T13" fmla="*/ 73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" h="73">
                  <a:moveTo>
                    <a:pt x="6" y="73"/>
                  </a:moveTo>
                  <a:cubicBezTo>
                    <a:pt x="2" y="73"/>
                    <a:pt x="0" y="70"/>
                    <a:pt x="0" y="67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0" y="3"/>
                    <a:pt x="2" y="0"/>
                    <a:pt x="6" y="0"/>
                  </a:cubicBezTo>
                  <a:cubicBezTo>
                    <a:pt x="9" y="0"/>
                    <a:pt x="12" y="3"/>
                    <a:pt x="12" y="6"/>
                  </a:cubicBezTo>
                  <a:cubicBezTo>
                    <a:pt x="12" y="67"/>
                    <a:pt x="12" y="67"/>
                    <a:pt x="12" y="67"/>
                  </a:cubicBezTo>
                  <a:cubicBezTo>
                    <a:pt x="12" y="70"/>
                    <a:pt x="9" y="73"/>
                    <a:pt x="6" y="7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sp>
        <p:nvSpPr>
          <p:cNvPr id="67" name="Text Placeholder 22"/>
          <p:cNvSpPr txBox="1">
            <a:spLocks/>
          </p:cNvSpPr>
          <p:nvPr/>
        </p:nvSpPr>
        <p:spPr>
          <a:xfrm>
            <a:off x="860907" y="1524000"/>
            <a:ext cx="4181464" cy="196337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s-us" sz="1800" b="1" i="0" u="sng" baseline="0" dirty="0">
                <a:solidFill>
                  <a:schemeClr val="tx2"/>
                </a:solidFill>
              </a:rPr>
              <a:t> Una orden judicial </a:t>
            </a:r>
            <a:br>
              <a:rPr lang="es-us" sz="1800" b="1" i="0" u="sng" baseline="0" dirty="0">
                <a:solidFill>
                  <a:schemeClr val="tx2"/>
                </a:solidFill>
              </a:rPr>
            </a:br>
            <a:r>
              <a:rPr lang="es-us" sz="1800" b="1" i="0" u="sng" baseline="0" dirty="0">
                <a:solidFill>
                  <a:schemeClr val="tx2"/>
                </a:solidFill>
              </a:rPr>
              <a:t>(judicial warrant)</a:t>
            </a:r>
            <a:r>
              <a:rPr lang="es-us" sz="1800" b="0" i="0" u="none" baseline="0" dirty="0">
                <a:solidFill>
                  <a:schemeClr val="tx2"/>
                </a:solidFill>
              </a:rPr>
              <a:t> es una orden </a:t>
            </a:r>
            <a:br>
              <a:rPr lang="es-us" sz="1800" dirty="0">
                <a:solidFill>
                  <a:schemeClr val="tx2"/>
                </a:solidFill>
              </a:rPr>
            </a:br>
            <a:r>
              <a:rPr lang="es-us" sz="1800" b="0" i="0" u="none" baseline="0" dirty="0">
                <a:solidFill>
                  <a:schemeClr val="tx2"/>
                </a:solidFill>
              </a:rPr>
              <a:t>de un tribunal, firmada por un juez. </a:t>
            </a:r>
            <a:br>
              <a:rPr lang="es-us" sz="1800" dirty="0">
                <a:solidFill>
                  <a:schemeClr val="tx2"/>
                </a:solidFill>
              </a:rPr>
            </a:br>
            <a:r>
              <a:rPr lang="es-us" sz="1800" b="0" i="0" u="sng" baseline="0" dirty="0">
                <a:solidFill>
                  <a:schemeClr val="tx2"/>
                </a:solidFill>
              </a:rPr>
              <a:t>Las firmas de los jueces pueden tener escrito </a:t>
            </a:r>
            <a:r>
              <a:rPr lang="es-us" sz="1800" b="0" i="0" u="none" baseline="0" dirty="0">
                <a:solidFill>
                  <a:schemeClr val="tx2"/>
                </a:solidFill>
              </a:rPr>
              <a:t>“Honorable/</a:t>
            </a:r>
            <a:r>
              <a:rPr lang="es-us" sz="1800" b="0" i="0" u="none" baseline="0" dirty="0" err="1">
                <a:solidFill>
                  <a:schemeClr val="tx2"/>
                </a:solidFill>
              </a:rPr>
              <a:t>Hon</a:t>
            </a:r>
            <a:r>
              <a:rPr lang="es-us" sz="1800" b="0" i="0" u="none" baseline="0" dirty="0">
                <a:solidFill>
                  <a:schemeClr val="tx2"/>
                </a:solidFill>
              </a:rPr>
              <a:t>.”, “</a:t>
            </a:r>
            <a:r>
              <a:rPr lang="es-us" sz="1800" b="0" i="0" u="none" baseline="0" dirty="0" err="1">
                <a:solidFill>
                  <a:schemeClr val="tx2"/>
                </a:solidFill>
              </a:rPr>
              <a:t>Judge</a:t>
            </a:r>
            <a:r>
              <a:rPr lang="es-us" sz="1800" b="0" i="0" u="none" baseline="0" dirty="0">
                <a:solidFill>
                  <a:schemeClr val="tx2"/>
                </a:solidFill>
              </a:rPr>
              <a:t>”, “</a:t>
            </a:r>
            <a:r>
              <a:rPr lang="es-us" sz="1800" b="0" i="0" u="none" baseline="0" dirty="0" err="1">
                <a:solidFill>
                  <a:schemeClr val="tx2"/>
                </a:solidFill>
              </a:rPr>
              <a:t>Justice</a:t>
            </a:r>
            <a:r>
              <a:rPr lang="es-us" sz="1800" b="0" i="0" u="none" baseline="0" dirty="0">
                <a:solidFill>
                  <a:schemeClr val="tx2"/>
                </a:solidFill>
              </a:rPr>
              <a:t>” o “</a:t>
            </a:r>
            <a:r>
              <a:rPr lang="es-us" sz="1800" b="0" i="0" u="none" baseline="0" dirty="0" err="1">
                <a:solidFill>
                  <a:schemeClr val="tx2"/>
                </a:solidFill>
              </a:rPr>
              <a:t>Magistrate</a:t>
            </a:r>
            <a:r>
              <a:rPr lang="es-us" sz="1800" b="0" i="0" u="none" baseline="0" dirty="0">
                <a:solidFill>
                  <a:schemeClr val="tx2"/>
                </a:solidFill>
              </a:rPr>
              <a:t>”</a:t>
            </a:r>
            <a:br>
              <a:rPr lang="es-us" sz="1800" dirty="0">
                <a:solidFill>
                  <a:schemeClr val="tx2"/>
                </a:solidFill>
              </a:rPr>
            </a:br>
            <a:r>
              <a:rPr lang="es-us" sz="1800" b="0" i="0" u="none" baseline="0" dirty="0">
                <a:solidFill>
                  <a:schemeClr val="tx2"/>
                </a:solidFill>
              </a:rPr>
              <a:t> delante de ellas. </a:t>
            </a:r>
          </a:p>
        </p:txBody>
      </p:sp>
      <p:pic>
        <p:nvPicPr>
          <p:cNvPr id="12" name="Picture 11" descr="A picture containing text, gear, metalware&#10;&#10;Description automatically generated">
            <a:extLst>
              <a:ext uri="{FF2B5EF4-FFF2-40B4-BE49-F238E27FC236}">
                <a16:creationId xmlns:a16="http://schemas.microsoft.com/office/drawing/2014/main" id="{BDCEE59E-72E3-43FC-8B50-1C265FFB972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8747" y="13724130"/>
            <a:ext cx="16287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2205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Rectangle 68"/>
          <p:cNvSpPr/>
          <p:nvPr/>
        </p:nvSpPr>
        <p:spPr bwMode="gray">
          <a:xfrm>
            <a:off x="5026025" y="4566280"/>
            <a:ext cx="4114800" cy="41148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sz="1600" dirty="0" err="1">
              <a:solidFill>
                <a:schemeClr val="tx1"/>
              </a:solidFill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6080625" y="5234768"/>
            <a:ext cx="2107244" cy="2634916"/>
            <a:chOff x="6600825" y="9542463"/>
            <a:chExt cx="969963" cy="1212850"/>
          </a:xfrm>
          <a:solidFill>
            <a:schemeClr val="tx2">
              <a:alpha val="72000"/>
            </a:schemeClr>
          </a:solidFill>
        </p:grpSpPr>
        <p:sp>
          <p:nvSpPr>
            <p:cNvPr id="71" name="Freeform 10"/>
            <p:cNvSpPr>
              <a:spLocks noEditPoints="1"/>
            </p:cNvSpPr>
            <p:nvPr/>
          </p:nvSpPr>
          <p:spPr bwMode="auto">
            <a:xfrm>
              <a:off x="6600825" y="9542463"/>
              <a:ext cx="969963" cy="1212850"/>
            </a:xfrm>
            <a:custGeom>
              <a:avLst/>
              <a:gdLst>
                <a:gd name="T0" fmla="*/ 254 w 256"/>
                <a:gd name="T1" fmla="*/ 51 h 320"/>
                <a:gd name="T2" fmla="*/ 206 w 256"/>
                <a:gd name="T3" fmla="*/ 3 h 320"/>
                <a:gd name="T4" fmla="*/ 200 w 256"/>
                <a:gd name="T5" fmla="*/ 0 h 320"/>
                <a:gd name="T6" fmla="*/ 8 w 256"/>
                <a:gd name="T7" fmla="*/ 0 h 320"/>
                <a:gd name="T8" fmla="*/ 0 w 256"/>
                <a:gd name="T9" fmla="*/ 8 h 320"/>
                <a:gd name="T10" fmla="*/ 0 w 256"/>
                <a:gd name="T11" fmla="*/ 312 h 320"/>
                <a:gd name="T12" fmla="*/ 8 w 256"/>
                <a:gd name="T13" fmla="*/ 320 h 320"/>
                <a:gd name="T14" fmla="*/ 248 w 256"/>
                <a:gd name="T15" fmla="*/ 320 h 320"/>
                <a:gd name="T16" fmla="*/ 256 w 256"/>
                <a:gd name="T17" fmla="*/ 312 h 320"/>
                <a:gd name="T18" fmla="*/ 256 w 256"/>
                <a:gd name="T19" fmla="*/ 56 h 320"/>
                <a:gd name="T20" fmla="*/ 254 w 256"/>
                <a:gd name="T21" fmla="*/ 51 h 320"/>
                <a:gd name="T22" fmla="*/ 208 w 256"/>
                <a:gd name="T23" fmla="*/ 28 h 320"/>
                <a:gd name="T24" fmla="*/ 229 w 256"/>
                <a:gd name="T25" fmla="*/ 48 h 320"/>
                <a:gd name="T26" fmla="*/ 208 w 256"/>
                <a:gd name="T27" fmla="*/ 48 h 320"/>
                <a:gd name="T28" fmla="*/ 208 w 256"/>
                <a:gd name="T29" fmla="*/ 28 h 320"/>
                <a:gd name="T30" fmla="*/ 16 w 256"/>
                <a:gd name="T31" fmla="*/ 304 h 320"/>
                <a:gd name="T32" fmla="*/ 16 w 256"/>
                <a:gd name="T33" fmla="*/ 16 h 320"/>
                <a:gd name="T34" fmla="*/ 192 w 256"/>
                <a:gd name="T35" fmla="*/ 16 h 320"/>
                <a:gd name="T36" fmla="*/ 192 w 256"/>
                <a:gd name="T37" fmla="*/ 56 h 320"/>
                <a:gd name="T38" fmla="*/ 200 w 256"/>
                <a:gd name="T39" fmla="*/ 64 h 320"/>
                <a:gd name="T40" fmla="*/ 240 w 256"/>
                <a:gd name="T41" fmla="*/ 64 h 320"/>
                <a:gd name="T42" fmla="*/ 240 w 256"/>
                <a:gd name="T43" fmla="*/ 304 h 320"/>
                <a:gd name="T44" fmla="*/ 16 w 256"/>
                <a:gd name="T45" fmla="*/ 304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6" h="320">
                  <a:moveTo>
                    <a:pt x="254" y="51"/>
                  </a:moveTo>
                  <a:cubicBezTo>
                    <a:pt x="206" y="3"/>
                    <a:pt x="206" y="3"/>
                    <a:pt x="206" y="3"/>
                  </a:cubicBezTo>
                  <a:cubicBezTo>
                    <a:pt x="204" y="1"/>
                    <a:pt x="202" y="0"/>
                    <a:pt x="20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7"/>
                    <a:pt x="4" y="320"/>
                    <a:pt x="8" y="320"/>
                  </a:cubicBezTo>
                  <a:cubicBezTo>
                    <a:pt x="248" y="320"/>
                    <a:pt x="248" y="320"/>
                    <a:pt x="248" y="320"/>
                  </a:cubicBezTo>
                  <a:cubicBezTo>
                    <a:pt x="252" y="320"/>
                    <a:pt x="256" y="317"/>
                    <a:pt x="256" y="312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6" y="54"/>
                    <a:pt x="255" y="52"/>
                    <a:pt x="254" y="51"/>
                  </a:cubicBezTo>
                  <a:close/>
                  <a:moveTo>
                    <a:pt x="208" y="28"/>
                  </a:moveTo>
                  <a:cubicBezTo>
                    <a:pt x="229" y="48"/>
                    <a:pt x="229" y="48"/>
                    <a:pt x="229" y="48"/>
                  </a:cubicBezTo>
                  <a:cubicBezTo>
                    <a:pt x="208" y="48"/>
                    <a:pt x="208" y="48"/>
                    <a:pt x="208" y="48"/>
                  </a:cubicBezTo>
                  <a:lnTo>
                    <a:pt x="208" y="28"/>
                  </a:lnTo>
                  <a:close/>
                  <a:moveTo>
                    <a:pt x="16" y="304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192" y="61"/>
                    <a:pt x="196" y="64"/>
                    <a:pt x="200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0" y="304"/>
                    <a:pt x="240" y="304"/>
                    <a:pt x="240" y="304"/>
                  </a:cubicBezTo>
                  <a:lnTo>
                    <a:pt x="16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77" name="Freeform 11"/>
            <p:cNvSpPr>
              <a:spLocks noEditPoints="1"/>
            </p:cNvSpPr>
            <p:nvPr/>
          </p:nvSpPr>
          <p:spPr bwMode="auto">
            <a:xfrm>
              <a:off x="6753225" y="9845676"/>
              <a:ext cx="666750" cy="666750"/>
            </a:xfrm>
            <a:custGeom>
              <a:avLst/>
              <a:gdLst>
                <a:gd name="T0" fmla="*/ 148 w 176"/>
                <a:gd name="T1" fmla="*/ 33 h 176"/>
                <a:gd name="T2" fmla="*/ 148 w 176"/>
                <a:gd name="T3" fmla="*/ 33 h 176"/>
                <a:gd name="T4" fmla="*/ 147 w 176"/>
                <a:gd name="T5" fmla="*/ 33 h 176"/>
                <a:gd name="T6" fmla="*/ 144 w 176"/>
                <a:gd name="T7" fmla="*/ 32 h 176"/>
                <a:gd name="T8" fmla="*/ 96 w 176"/>
                <a:gd name="T9" fmla="*/ 16 h 176"/>
                <a:gd name="T10" fmla="*/ 112 w 176"/>
                <a:gd name="T11" fmla="*/ 8 h 176"/>
                <a:gd name="T12" fmla="*/ 72 w 176"/>
                <a:gd name="T13" fmla="*/ 0 h 176"/>
                <a:gd name="T14" fmla="*/ 72 w 176"/>
                <a:gd name="T15" fmla="*/ 16 h 176"/>
                <a:gd name="T16" fmla="*/ 80 w 176"/>
                <a:gd name="T17" fmla="*/ 32 h 176"/>
                <a:gd name="T18" fmla="*/ 29 w 176"/>
                <a:gd name="T19" fmla="*/ 33 h 176"/>
                <a:gd name="T20" fmla="*/ 29 w 176"/>
                <a:gd name="T21" fmla="*/ 33 h 176"/>
                <a:gd name="T22" fmla="*/ 28 w 176"/>
                <a:gd name="T23" fmla="*/ 33 h 176"/>
                <a:gd name="T24" fmla="*/ 25 w 176"/>
                <a:gd name="T25" fmla="*/ 37 h 176"/>
                <a:gd name="T26" fmla="*/ 0 w 176"/>
                <a:gd name="T27" fmla="*/ 88 h 176"/>
                <a:gd name="T28" fmla="*/ 32 w 176"/>
                <a:gd name="T29" fmla="*/ 128 h 176"/>
                <a:gd name="T30" fmla="*/ 64 w 176"/>
                <a:gd name="T31" fmla="*/ 88 h 176"/>
                <a:gd name="T32" fmla="*/ 45 w 176"/>
                <a:gd name="T33" fmla="*/ 48 h 176"/>
                <a:gd name="T34" fmla="*/ 80 w 176"/>
                <a:gd name="T35" fmla="*/ 160 h 176"/>
                <a:gd name="T36" fmla="*/ 48 w 176"/>
                <a:gd name="T37" fmla="*/ 168 h 176"/>
                <a:gd name="T38" fmla="*/ 120 w 176"/>
                <a:gd name="T39" fmla="*/ 176 h 176"/>
                <a:gd name="T40" fmla="*/ 120 w 176"/>
                <a:gd name="T41" fmla="*/ 160 h 176"/>
                <a:gd name="T42" fmla="*/ 96 w 176"/>
                <a:gd name="T43" fmla="*/ 48 h 176"/>
                <a:gd name="T44" fmla="*/ 113 w 176"/>
                <a:gd name="T45" fmla="*/ 85 h 176"/>
                <a:gd name="T46" fmla="*/ 112 w 176"/>
                <a:gd name="T47" fmla="*/ 96 h 176"/>
                <a:gd name="T48" fmla="*/ 176 w 176"/>
                <a:gd name="T49" fmla="*/ 96 h 176"/>
                <a:gd name="T50" fmla="*/ 175 w 176"/>
                <a:gd name="T51" fmla="*/ 85 h 176"/>
                <a:gd name="T52" fmla="*/ 32 w 176"/>
                <a:gd name="T53" fmla="*/ 58 h 176"/>
                <a:gd name="T54" fmla="*/ 21 w 176"/>
                <a:gd name="T55" fmla="*/ 80 h 176"/>
                <a:gd name="T56" fmla="*/ 48 w 176"/>
                <a:gd name="T57" fmla="*/ 96 h 176"/>
                <a:gd name="T58" fmla="*/ 16 w 176"/>
                <a:gd name="T59" fmla="*/ 96 h 176"/>
                <a:gd name="T60" fmla="*/ 144 w 176"/>
                <a:gd name="T61" fmla="*/ 58 h 176"/>
                <a:gd name="T62" fmla="*/ 133 w 176"/>
                <a:gd name="T63" fmla="*/ 80 h 176"/>
                <a:gd name="T64" fmla="*/ 144 w 176"/>
                <a:gd name="T65" fmla="*/ 112 h 176"/>
                <a:gd name="T66" fmla="*/ 160 w 176"/>
                <a:gd name="T67" fmla="*/ 9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6" h="176">
                  <a:moveTo>
                    <a:pt x="151" y="37"/>
                  </a:moveTo>
                  <a:cubicBezTo>
                    <a:pt x="151" y="35"/>
                    <a:pt x="149" y="34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6" y="33"/>
                    <a:pt x="145" y="33"/>
                    <a:pt x="144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8" y="16"/>
                    <a:pt x="112" y="13"/>
                    <a:pt x="112" y="8"/>
                  </a:cubicBezTo>
                  <a:cubicBezTo>
                    <a:pt x="112" y="4"/>
                    <a:pt x="108" y="0"/>
                    <a:pt x="104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8" y="0"/>
                    <a:pt x="64" y="4"/>
                    <a:pt x="64" y="8"/>
                  </a:cubicBezTo>
                  <a:cubicBezTo>
                    <a:pt x="64" y="13"/>
                    <a:pt x="68" y="16"/>
                    <a:pt x="72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1" y="33"/>
                    <a:pt x="30" y="33"/>
                    <a:pt x="29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3"/>
                    <a:pt x="28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7" y="34"/>
                    <a:pt x="26" y="35"/>
                    <a:pt x="25" y="37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6"/>
                    <a:pt x="0" y="87"/>
                    <a:pt x="0" y="88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14"/>
                    <a:pt x="14" y="128"/>
                    <a:pt x="32" y="128"/>
                  </a:cubicBezTo>
                  <a:cubicBezTo>
                    <a:pt x="50" y="128"/>
                    <a:pt x="64" y="114"/>
                    <a:pt x="64" y="96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87"/>
                    <a:pt x="64" y="86"/>
                    <a:pt x="63" y="85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80" y="48"/>
                    <a:pt x="80" y="48"/>
                    <a:pt x="80" y="48"/>
                  </a:cubicBezTo>
                  <a:cubicBezTo>
                    <a:pt x="80" y="160"/>
                    <a:pt x="80" y="160"/>
                    <a:pt x="80" y="160"/>
                  </a:cubicBezTo>
                  <a:cubicBezTo>
                    <a:pt x="56" y="160"/>
                    <a:pt x="56" y="160"/>
                    <a:pt x="56" y="160"/>
                  </a:cubicBezTo>
                  <a:cubicBezTo>
                    <a:pt x="52" y="160"/>
                    <a:pt x="48" y="164"/>
                    <a:pt x="48" y="168"/>
                  </a:cubicBezTo>
                  <a:cubicBezTo>
                    <a:pt x="48" y="173"/>
                    <a:pt x="52" y="176"/>
                    <a:pt x="56" y="176"/>
                  </a:cubicBezTo>
                  <a:cubicBezTo>
                    <a:pt x="120" y="176"/>
                    <a:pt x="120" y="176"/>
                    <a:pt x="120" y="176"/>
                  </a:cubicBezTo>
                  <a:cubicBezTo>
                    <a:pt x="124" y="176"/>
                    <a:pt x="128" y="173"/>
                    <a:pt x="128" y="168"/>
                  </a:cubicBezTo>
                  <a:cubicBezTo>
                    <a:pt x="128" y="164"/>
                    <a:pt x="124" y="160"/>
                    <a:pt x="120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13" y="85"/>
                    <a:pt x="113" y="85"/>
                    <a:pt x="113" y="85"/>
                  </a:cubicBezTo>
                  <a:cubicBezTo>
                    <a:pt x="112" y="86"/>
                    <a:pt x="112" y="87"/>
                    <a:pt x="112" y="8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2" y="114"/>
                    <a:pt x="126" y="128"/>
                    <a:pt x="144" y="128"/>
                  </a:cubicBezTo>
                  <a:cubicBezTo>
                    <a:pt x="162" y="128"/>
                    <a:pt x="176" y="114"/>
                    <a:pt x="176" y="96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6" y="87"/>
                    <a:pt x="176" y="86"/>
                    <a:pt x="175" y="85"/>
                  </a:cubicBezTo>
                  <a:lnTo>
                    <a:pt x="151" y="37"/>
                  </a:lnTo>
                  <a:close/>
                  <a:moveTo>
                    <a:pt x="32" y="58"/>
                  </a:moveTo>
                  <a:cubicBezTo>
                    <a:pt x="43" y="80"/>
                    <a:pt x="43" y="80"/>
                    <a:pt x="43" y="80"/>
                  </a:cubicBezTo>
                  <a:cubicBezTo>
                    <a:pt x="21" y="80"/>
                    <a:pt x="21" y="80"/>
                    <a:pt x="21" y="80"/>
                  </a:cubicBezTo>
                  <a:lnTo>
                    <a:pt x="32" y="58"/>
                  </a:lnTo>
                  <a:close/>
                  <a:moveTo>
                    <a:pt x="48" y="96"/>
                  </a:moveTo>
                  <a:cubicBezTo>
                    <a:pt x="48" y="105"/>
                    <a:pt x="41" y="112"/>
                    <a:pt x="32" y="112"/>
                  </a:cubicBezTo>
                  <a:cubicBezTo>
                    <a:pt x="23" y="112"/>
                    <a:pt x="16" y="105"/>
                    <a:pt x="16" y="96"/>
                  </a:cubicBezTo>
                  <a:lnTo>
                    <a:pt x="48" y="96"/>
                  </a:lnTo>
                  <a:close/>
                  <a:moveTo>
                    <a:pt x="144" y="58"/>
                  </a:moveTo>
                  <a:cubicBezTo>
                    <a:pt x="155" y="80"/>
                    <a:pt x="155" y="80"/>
                    <a:pt x="155" y="80"/>
                  </a:cubicBezTo>
                  <a:cubicBezTo>
                    <a:pt x="133" y="80"/>
                    <a:pt x="133" y="80"/>
                    <a:pt x="133" y="80"/>
                  </a:cubicBezTo>
                  <a:lnTo>
                    <a:pt x="144" y="58"/>
                  </a:lnTo>
                  <a:close/>
                  <a:moveTo>
                    <a:pt x="144" y="112"/>
                  </a:moveTo>
                  <a:cubicBezTo>
                    <a:pt x="135" y="112"/>
                    <a:pt x="128" y="105"/>
                    <a:pt x="128" y="96"/>
                  </a:cubicBezTo>
                  <a:cubicBezTo>
                    <a:pt x="160" y="96"/>
                    <a:pt x="160" y="96"/>
                    <a:pt x="160" y="96"/>
                  </a:cubicBezTo>
                  <a:cubicBezTo>
                    <a:pt x="160" y="105"/>
                    <a:pt x="153" y="112"/>
                    <a:pt x="14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pic>
        <p:nvPicPr>
          <p:cNvPr id="50" name="Picture 49"/>
          <p:cNvPicPr>
            <a:picLocks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6324" y="8683621"/>
            <a:ext cx="4114800" cy="4114800"/>
          </a:xfrm>
          <a:prstGeom prst="rect">
            <a:avLst/>
          </a:prstGeom>
        </p:spPr>
      </p:pic>
      <p:sp>
        <p:nvSpPr>
          <p:cNvPr id="63" name="Rectangle 62"/>
          <p:cNvSpPr/>
          <p:nvPr/>
        </p:nvSpPr>
        <p:spPr bwMode="gray">
          <a:xfrm>
            <a:off x="1379723" y="9152123"/>
            <a:ext cx="3184155" cy="3184155"/>
          </a:xfrm>
          <a:prstGeom prst="rect">
            <a:avLst/>
          </a:prstGeom>
          <a:solidFill>
            <a:srgbClr val="E8E8E8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6324" y="4570620"/>
            <a:ext cx="4114800" cy="4114800"/>
          </a:xfrm>
          <a:prstGeom prst="rect">
            <a:avLst/>
          </a:prstGeom>
          <a:ln>
            <a:noFill/>
          </a:ln>
        </p:spPr>
      </p:pic>
      <p:grpSp>
        <p:nvGrpSpPr>
          <p:cNvPr id="52" name="Group 51"/>
          <p:cNvGrpSpPr/>
          <p:nvPr/>
        </p:nvGrpSpPr>
        <p:grpSpPr>
          <a:xfrm>
            <a:off x="1913575" y="5732212"/>
            <a:ext cx="2116450" cy="2344988"/>
            <a:chOff x="6242051" y="901700"/>
            <a:chExt cx="1690687" cy="1873251"/>
          </a:xfrm>
          <a:solidFill>
            <a:schemeClr val="accent2">
              <a:alpha val="50000"/>
            </a:schemeClr>
          </a:solidFill>
        </p:grpSpPr>
        <p:sp>
          <p:nvSpPr>
            <p:cNvPr id="53" name="Freeform 5"/>
            <p:cNvSpPr>
              <a:spLocks noEditPoints="1"/>
            </p:cNvSpPr>
            <p:nvPr/>
          </p:nvSpPr>
          <p:spPr bwMode="auto">
            <a:xfrm>
              <a:off x="6618288" y="901700"/>
              <a:ext cx="936625" cy="1125538"/>
            </a:xfrm>
            <a:custGeom>
              <a:avLst/>
              <a:gdLst>
                <a:gd name="T0" fmla="*/ 156 w 164"/>
                <a:gd name="T1" fmla="*/ 82 h 197"/>
                <a:gd name="T2" fmla="*/ 131 w 164"/>
                <a:gd name="T3" fmla="*/ 82 h 197"/>
                <a:gd name="T4" fmla="*/ 131 w 164"/>
                <a:gd name="T5" fmla="*/ 49 h 197"/>
                <a:gd name="T6" fmla="*/ 82 w 164"/>
                <a:gd name="T7" fmla="*/ 0 h 197"/>
                <a:gd name="T8" fmla="*/ 33 w 164"/>
                <a:gd name="T9" fmla="*/ 49 h 197"/>
                <a:gd name="T10" fmla="*/ 33 w 164"/>
                <a:gd name="T11" fmla="*/ 82 h 197"/>
                <a:gd name="T12" fmla="*/ 8 w 164"/>
                <a:gd name="T13" fmla="*/ 82 h 197"/>
                <a:gd name="T14" fmla="*/ 0 w 164"/>
                <a:gd name="T15" fmla="*/ 90 h 197"/>
                <a:gd name="T16" fmla="*/ 0 w 164"/>
                <a:gd name="T17" fmla="*/ 189 h 197"/>
                <a:gd name="T18" fmla="*/ 8 w 164"/>
                <a:gd name="T19" fmla="*/ 197 h 197"/>
                <a:gd name="T20" fmla="*/ 156 w 164"/>
                <a:gd name="T21" fmla="*/ 197 h 197"/>
                <a:gd name="T22" fmla="*/ 164 w 164"/>
                <a:gd name="T23" fmla="*/ 189 h 197"/>
                <a:gd name="T24" fmla="*/ 164 w 164"/>
                <a:gd name="T25" fmla="*/ 90 h 197"/>
                <a:gd name="T26" fmla="*/ 156 w 164"/>
                <a:gd name="T27" fmla="*/ 82 h 197"/>
                <a:gd name="T28" fmla="*/ 49 w 164"/>
                <a:gd name="T29" fmla="*/ 49 h 197"/>
                <a:gd name="T30" fmla="*/ 82 w 164"/>
                <a:gd name="T31" fmla="*/ 17 h 197"/>
                <a:gd name="T32" fmla="*/ 115 w 164"/>
                <a:gd name="T33" fmla="*/ 49 h 197"/>
                <a:gd name="T34" fmla="*/ 115 w 164"/>
                <a:gd name="T35" fmla="*/ 82 h 197"/>
                <a:gd name="T36" fmla="*/ 49 w 164"/>
                <a:gd name="T37" fmla="*/ 82 h 197"/>
                <a:gd name="T38" fmla="*/ 49 w 164"/>
                <a:gd name="T39" fmla="*/ 49 h 197"/>
                <a:gd name="T40" fmla="*/ 147 w 164"/>
                <a:gd name="T41" fmla="*/ 180 h 197"/>
                <a:gd name="T42" fmla="*/ 16 w 164"/>
                <a:gd name="T43" fmla="*/ 180 h 197"/>
                <a:gd name="T44" fmla="*/ 16 w 164"/>
                <a:gd name="T45" fmla="*/ 99 h 197"/>
                <a:gd name="T46" fmla="*/ 147 w 164"/>
                <a:gd name="T47" fmla="*/ 99 h 197"/>
                <a:gd name="T48" fmla="*/ 147 w 164"/>
                <a:gd name="T49" fmla="*/ 18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4" h="197">
                  <a:moveTo>
                    <a:pt x="156" y="82"/>
                  </a:moveTo>
                  <a:cubicBezTo>
                    <a:pt x="131" y="82"/>
                    <a:pt x="131" y="82"/>
                    <a:pt x="131" y="82"/>
                  </a:cubicBezTo>
                  <a:cubicBezTo>
                    <a:pt x="131" y="49"/>
                    <a:pt x="131" y="49"/>
                    <a:pt x="131" y="49"/>
                  </a:cubicBezTo>
                  <a:cubicBezTo>
                    <a:pt x="131" y="22"/>
                    <a:pt x="109" y="0"/>
                    <a:pt x="82" y="0"/>
                  </a:cubicBezTo>
                  <a:cubicBezTo>
                    <a:pt x="55" y="0"/>
                    <a:pt x="33" y="22"/>
                    <a:pt x="33" y="49"/>
                  </a:cubicBezTo>
                  <a:cubicBezTo>
                    <a:pt x="33" y="82"/>
                    <a:pt x="33" y="82"/>
                    <a:pt x="33" y="82"/>
                  </a:cubicBezTo>
                  <a:cubicBezTo>
                    <a:pt x="8" y="82"/>
                    <a:pt x="8" y="82"/>
                    <a:pt x="8" y="82"/>
                  </a:cubicBezTo>
                  <a:cubicBezTo>
                    <a:pt x="4" y="82"/>
                    <a:pt x="0" y="86"/>
                    <a:pt x="0" y="90"/>
                  </a:cubicBezTo>
                  <a:cubicBezTo>
                    <a:pt x="0" y="189"/>
                    <a:pt x="0" y="189"/>
                    <a:pt x="0" y="189"/>
                  </a:cubicBezTo>
                  <a:cubicBezTo>
                    <a:pt x="0" y="193"/>
                    <a:pt x="4" y="197"/>
                    <a:pt x="8" y="197"/>
                  </a:cubicBezTo>
                  <a:cubicBezTo>
                    <a:pt x="156" y="197"/>
                    <a:pt x="156" y="197"/>
                    <a:pt x="156" y="197"/>
                  </a:cubicBezTo>
                  <a:cubicBezTo>
                    <a:pt x="160" y="197"/>
                    <a:pt x="164" y="193"/>
                    <a:pt x="164" y="189"/>
                  </a:cubicBezTo>
                  <a:cubicBezTo>
                    <a:pt x="164" y="90"/>
                    <a:pt x="164" y="90"/>
                    <a:pt x="164" y="90"/>
                  </a:cubicBezTo>
                  <a:cubicBezTo>
                    <a:pt x="164" y="86"/>
                    <a:pt x="160" y="82"/>
                    <a:pt x="156" y="82"/>
                  </a:cubicBezTo>
                  <a:close/>
                  <a:moveTo>
                    <a:pt x="49" y="49"/>
                  </a:moveTo>
                  <a:cubicBezTo>
                    <a:pt x="49" y="31"/>
                    <a:pt x="64" y="17"/>
                    <a:pt x="82" y="17"/>
                  </a:cubicBezTo>
                  <a:cubicBezTo>
                    <a:pt x="100" y="17"/>
                    <a:pt x="115" y="31"/>
                    <a:pt x="115" y="49"/>
                  </a:cubicBezTo>
                  <a:cubicBezTo>
                    <a:pt x="115" y="82"/>
                    <a:pt x="115" y="82"/>
                    <a:pt x="115" y="82"/>
                  </a:cubicBezTo>
                  <a:cubicBezTo>
                    <a:pt x="49" y="82"/>
                    <a:pt x="49" y="82"/>
                    <a:pt x="49" y="82"/>
                  </a:cubicBezTo>
                  <a:lnTo>
                    <a:pt x="49" y="49"/>
                  </a:lnTo>
                  <a:close/>
                  <a:moveTo>
                    <a:pt x="147" y="180"/>
                  </a:moveTo>
                  <a:cubicBezTo>
                    <a:pt x="16" y="180"/>
                    <a:pt x="16" y="180"/>
                    <a:pt x="16" y="180"/>
                  </a:cubicBezTo>
                  <a:cubicBezTo>
                    <a:pt x="16" y="99"/>
                    <a:pt x="16" y="99"/>
                    <a:pt x="16" y="99"/>
                  </a:cubicBezTo>
                  <a:cubicBezTo>
                    <a:pt x="147" y="99"/>
                    <a:pt x="147" y="99"/>
                    <a:pt x="147" y="99"/>
                  </a:cubicBezTo>
                  <a:lnTo>
                    <a:pt x="147" y="1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6242051" y="2209800"/>
              <a:ext cx="284163" cy="285750"/>
            </a:xfrm>
            <a:custGeom>
              <a:avLst/>
              <a:gdLst>
                <a:gd name="T0" fmla="*/ 47 w 50"/>
                <a:gd name="T1" fmla="*/ 3 h 50"/>
                <a:gd name="T2" fmla="*/ 36 w 50"/>
                <a:gd name="T3" fmla="*/ 3 h 50"/>
                <a:gd name="T4" fmla="*/ 25 w 50"/>
                <a:gd name="T5" fmla="*/ 14 h 50"/>
                <a:gd name="T6" fmla="*/ 15 w 50"/>
                <a:gd name="T7" fmla="*/ 3 h 50"/>
                <a:gd name="T8" fmla="*/ 3 w 50"/>
                <a:gd name="T9" fmla="*/ 3 h 50"/>
                <a:gd name="T10" fmla="*/ 3 w 50"/>
                <a:gd name="T11" fmla="*/ 15 h 50"/>
                <a:gd name="T12" fmla="*/ 14 w 50"/>
                <a:gd name="T13" fmla="*/ 25 h 50"/>
                <a:gd name="T14" fmla="*/ 3 w 50"/>
                <a:gd name="T15" fmla="*/ 36 h 50"/>
                <a:gd name="T16" fmla="*/ 3 w 50"/>
                <a:gd name="T17" fmla="*/ 47 h 50"/>
                <a:gd name="T18" fmla="*/ 9 w 50"/>
                <a:gd name="T19" fmla="*/ 50 h 50"/>
                <a:gd name="T20" fmla="*/ 15 w 50"/>
                <a:gd name="T21" fmla="*/ 47 h 50"/>
                <a:gd name="T22" fmla="*/ 25 w 50"/>
                <a:gd name="T23" fmla="*/ 37 h 50"/>
                <a:gd name="T24" fmla="*/ 36 w 50"/>
                <a:gd name="T25" fmla="*/ 47 h 50"/>
                <a:gd name="T26" fmla="*/ 41 w 50"/>
                <a:gd name="T27" fmla="*/ 50 h 50"/>
                <a:gd name="T28" fmla="*/ 47 w 50"/>
                <a:gd name="T29" fmla="*/ 47 h 50"/>
                <a:gd name="T30" fmla="*/ 47 w 50"/>
                <a:gd name="T31" fmla="*/ 36 h 50"/>
                <a:gd name="T32" fmla="*/ 37 w 50"/>
                <a:gd name="T33" fmla="*/ 25 h 50"/>
                <a:gd name="T34" fmla="*/ 47 w 50"/>
                <a:gd name="T35" fmla="*/ 15 h 50"/>
                <a:gd name="T36" fmla="*/ 47 w 50"/>
                <a:gd name="T37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50">
                  <a:moveTo>
                    <a:pt x="47" y="3"/>
                  </a:moveTo>
                  <a:cubicBezTo>
                    <a:pt x="44" y="0"/>
                    <a:pt x="39" y="0"/>
                    <a:pt x="36" y="3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1" y="0"/>
                    <a:pt x="6" y="0"/>
                    <a:pt x="3" y="3"/>
                  </a:cubicBezTo>
                  <a:cubicBezTo>
                    <a:pt x="0" y="6"/>
                    <a:pt x="0" y="11"/>
                    <a:pt x="3" y="1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0" y="39"/>
                    <a:pt x="0" y="44"/>
                    <a:pt x="3" y="47"/>
                  </a:cubicBezTo>
                  <a:cubicBezTo>
                    <a:pt x="5" y="49"/>
                    <a:pt x="7" y="50"/>
                    <a:pt x="9" y="50"/>
                  </a:cubicBezTo>
                  <a:cubicBezTo>
                    <a:pt x="11" y="50"/>
                    <a:pt x="13" y="49"/>
                    <a:pt x="15" y="4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9"/>
                    <a:pt x="39" y="50"/>
                    <a:pt x="41" y="50"/>
                  </a:cubicBezTo>
                  <a:cubicBezTo>
                    <a:pt x="44" y="50"/>
                    <a:pt x="46" y="49"/>
                    <a:pt x="47" y="47"/>
                  </a:cubicBezTo>
                  <a:cubicBezTo>
                    <a:pt x="50" y="44"/>
                    <a:pt x="50" y="39"/>
                    <a:pt x="47" y="3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50" y="11"/>
                    <a:pt x="50" y="6"/>
                    <a:pt x="4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6246813" y="2678113"/>
              <a:ext cx="279400" cy="96838"/>
            </a:xfrm>
            <a:custGeom>
              <a:avLst/>
              <a:gdLst>
                <a:gd name="T0" fmla="*/ 40 w 49"/>
                <a:gd name="T1" fmla="*/ 0 h 17"/>
                <a:gd name="T2" fmla="*/ 8 w 49"/>
                <a:gd name="T3" fmla="*/ 0 h 17"/>
                <a:gd name="T4" fmla="*/ 0 w 49"/>
                <a:gd name="T5" fmla="*/ 9 h 17"/>
                <a:gd name="T6" fmla="*/ 8 w 49"/>
                <a:gd name="T7" fmla="*/ 17 h 17"/>
                <a:gd name="T8" fmla="*/ 40 w 49"/>
                <a:gd name="T9" fmla="*/ 17 h 17"/>
                <a:gd name="T10" fmla="*/ 49 w 49"/>
                <a:gd name="T11" fmla="*/ 9 h 17"/>
                <a:gd name="T12" fmla="*/ 40 w 4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">
                  <a:moveTo>
                    <a:pt x="40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3" y="0"/>
                    <a:pt x="0" y="4"/>
                    <a:pt x="0" y="9"/>
                  </a:cubicBezTo>
                  <a:cubicBezTo>
                    <a:pt x="0" y="13"/>
                    <a:pt x="3" y="17"/>
                    <a:pt x="8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3"/>
                    <a:pt x="49" y="9"/>
                  </a:cubicBezTo>
                  <a:cubicBezTo>
                    <a:pt x="49" y="4"/>
                    <a:pt x="45" y="0"/>
                    <a:pt x="40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56" name="Freeform 8"/>
            <p:cNvSpPr>
              <a:spLocks/>
            </p:cNvSpPr>
            <p:nvPr/>
          </p:nvSpPr>
          <p:spPr bwMode="auto">
            <a:xfrm>
              <a:off x="6710363" y="2209800"/>
              <a:ext cx="284163" cy="285750"/>
            </a:xfrm>
            <a:custGeom>
              <a:avLst/>
              <a:gdLst>
                <a:gd name="T0" fmla="*/ 47 w 50"/>
                <a:gd name="T1" fmla="*/ 3 h 50"/>
                <a:gd name="T2" fmla="*/ 36 w 50"/>
                <a:gd name="T3" fmla="*/ 3 h 50"/>
                <a:gd name="T4" fmla="*/ 25 w 50"/>
                <a:gd name="T5" fmla="*/ 14 h 50"/>
                <a:gd name="T6" fmla="*/ 14 w 50"/>
                <a:gd name="T7" fmla="*/ 3 h 50"/>
                <a:gd name="T8" fmla="*/ 3 w 50"/>
                <a:gd name="T9" fmla="*/ 3 h 50"/>
                <a:gd name="T10" fmla="*/ 3 w 50"/>
                <a:gd name="T11" fmla="*/ 15 h 50"/>
                <a:gd name="T12" fmla="*/ 13 w 50"/>
                <a:gd name="T13" fmla="*/ 25 h 50"/>
                <a:gd name="T14" fmla="*/ 3 w 50"/>
                <a:gd name="T15" fmla="*/ 36 h 50"/>
                <a:gd name="T16" fmla="*/ 3 w 50"/>
                <a:gd name="T17" fmla="*/ 47 h 50"/>
                <a:gd name="T18" fmla="*/ 9 w 50"/>
                <a:gd name="T19" fmla="*/ 50 h 50"/>
                <a:gd name="T20" fmla="*/ 14 w 50"/>
                <a:gd name="T21" fmla="*/ 47 h 50"/>
                <a:gd name="T22" fmla="*/ 25 w 50"/>
                <a:gd name="T23" fmla="*/ 37 h 50"/>
                <a:gd name="T24" fmla="*/ 36 w 50"/>
                <a:gd name="T25" fmla="*/ 47 h 50"/>
                <a:gd name="T26" fmla="*/ 41 w 50"/>
                <a:gd name="T27" fmla="*/ 50 h 50"/>
                <a:gd name="T28" fmla="*/ 47 w 50"/>
                <a:gd name="T29" fmla="*/ 47 h 50"/>
                <a:gd name="T30" fmla="*/ 47 w 50"/>
                <a:gd name="T31" fmla="*/ 36 h 50"/>
                <a:gd name="T32" fmla="*/ 37 w 50"/>
                <a:gd name="T33" fmla="*/ 25 h 50"/>
                <a:gd name="T34" fmla="*/ 47 w 50"/>
                <a:gd name="T35" fmla="*/ 15 h 50"/>
                <a:gd name="T36" fmla="*/ 47 w 50"/>
                <a:gd name="T37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0" h="50">
                  <a:moveTo>
                    <a:pt x="47" y="3"/>
                  </a:moveTo>
                  <a:cubicBezTo>
                    <a:pt x="44" y="0"/>
                    <a:pt x="39" y="0"/>
                    <a:pt x="36" y="3"/>
                  </a:cubicBezTo>
                  <a:cubicBezTo>
                    <a:pt x="25" y="14"/>
                    <a:pt x="25" y="14"/>
                    <a:pt x="25" y="14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1" y="0"/>
                    <a:pt x="6" y="0"/>
                    <a:pt x="3" y="3"/>
                  </a:cubicBezTo>
                  <a:cubicBezTo>
                    <a:pt x="0" y="6"/>
                    <a:pt x="0" y="11"/>
                    <a:pt x="3" y="15"/>
                  </a:cubicBezTo>
                  <a:cubicBezTo>
                    <a:pt x="13" y="25"/>
                    <a:pt x="13" y="25"/>
                    <a:pt x="13" y="25"/>
                  </a:cubicBezTo>
                  <a:cubicBezTo>
                    <a:pt x="3" y="36"/>
                    <a:pt x="3" y="36"/>
                    <a:pt x="3" y="36"/>
                  </a:cubicBezTo>
                  <a:cubicBezTo>
                    <a:pt x="0" y="39"/>
                    <a:pt x="0" y="44"/>
                    <a:pt x="3" y="47"/>
                  </a:cubicBezTo>
                  <a:cubicBezTo>
                    <a:pt x="4" y="49"/>
                    <a:pt x="7" y="50"/>
                    <a:pt x="9" y="50"/>
                  </a:cubicBezTo>
                  <a:cubicBezTo>
                    <a:pt x="11" y="50"/>
                    <a:pt x="13" y="49"/>
                    <a:pt x="14" y="47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7" y="49"/>
                    <a:pt x="39" y="50"/>
                    <a:pt x="41" y="50"/>
                  </a:cubicBezTo>
                  <a:cubicBezTo>
                    <a:pt x="43" y="50"/>
                    <a:pt x="46" y="49"/>
                    <a:pt x="47" y="47"/>
                  </a:cubicBezTo>
                  <a:cubicBezTo>
                    <a:pt x="50" y="44"/>
                    <a:pt x="50" y="39"/>
                    <a:pt x="47" y="3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7" y="15"/>
                    <a:pt x="47" y="15"/>
                    <a:pt x="47" y="15"/>
                  </a:cubicBezTo>
                  <a:cubicBezTo>
                    <a:pt x="50" y="11"/>
                    <a:pt x="50" y="6"/>
                    <a:pt x="47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6710363" y="2678113"/>
              <a:ext cx="284163" cy="96838"/>
            </a:xfrm>
            <a:custGeom>
              <a:avLst/>
              <a:gdLst>
                <a:gd name="T0" fmla="*/ 41 w 50"/>
                <a:gd name="T1" fmla="*/ 0 h 17"/>
                <a:gd name="T2" fmla="*/ 9 w 50"/>
                <a:gd name="T3" fmla="*/ 0 h 17"/>
                <a:gd name="T4" fmla="*/ 0 w 50"/>
                <a:gd name="T5" fmla="*/ 9 h 17"/>
                <a:gd name="T6" fmla="*/ 9 w 50"/>
                <a:gd name="T7" fmla="*/ 17 h 17"/>
                <a:gd name="T8" fmla="*/ 41 w 50"/>
                <a:gd name="T9" fmla="*/ 17 h 17"/>
                <a:gd name="T10" fmla="*/ 50 w 50"/>
                <a:gd name="T11" fmla="*/ 9 h 17"/>
                <a:gd name="T12" fmla="*/ 41 w 50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0" h="17">
                  <a:moveTo>
                    <a:pt x="41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9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6" y="17"/>
                    <a:pt x="50" y="13"/>
                    <a:pt x="50" y="9"/>
                  </a:cubicBezTo>
                  <a:cubicBezTo>
                    <a:pt x="50" y="4"/>
                    <a:pt x="46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58" name="Freeform 10"/>
            <p:cNvSpPr>
              <a:spLocks/>
            </p:cNvSpPr>
            <p:nvPr/>
          </p:nvSpPr>
          <p:spPr bwMode="auto">
            <a:xfrm>
              <a:off x="7172326" y="2209800"/>
              <a:ext cx="290513" cy="285750"/>
            </a:xfrm>
            <a:custGeom>
              <a:avLst/>
              <a:gdLst>
                <a:gd name="T0" fmla="*/ 48 w 51"/>
                <a:gd name="T1" fmla="*/ 3 h 50"/>
                <a:gd name="T2" fmla="*/ 36 w 51"/>
                <a:gd name="T3" fmla="*/ 3 h 50"/>
                <a:gd name="T4" fmla="*/ 26 w 51"/>
                <a:gd name="T5" fmla="*/ 14 h 50"/>
                <a:gd name="T6" fmla="*/ 15 w 51"/>
                <a:gd name="T7" fmla="*/ 3 h 50"/>
                <a:gd name="T8" fmla="*/ 4 w 51"/>
                <a:gd name="T9" fmla="*/ 3 h 50"/>
                <a:gd name="T10" fmla="*/ 4 w 51"/>
                <a:gd name="T11" fmla="*/ 15 h 50"/>
                <a:gd name="T12" fmla="*/ 14 w 51"/>
                <a:gd name="T13" fmla="*/ 25 h 50"/>
                <a:gd name="T14" fmla="*/ 4 w 51"/>
                <a:gd name="T15" fmla="*/ 36 h 50"/>
                <a:gd name="T16" fmla="*/ 4 w 51"/>
                <a:gd name="T17" fmla="*/ 47 h 50"/>
                <a:gd name="T18" fmla="*/ 9 w 51"/>
                <a:gd name="T19" fmla="*/ 50 h 50"/>
                <a:gd name="T20" fmla="*/ 15 w 51"/>
                <a:gd name="T21" fmla="*/ 47 h 50"/>
                <a:gd name="T22" fmla="*/ 26 w 51"/>
                <a:gd name="T23" fmla="*/ 37 h 50"/>
                <a:gd name="T24" fmla="*/ 36 w 51"/>
                <a:gd name="T25" fmla="*/ 47 h 50"/>
                <a:gd name="T26" fmla="*/ 42 w 51"/>
                <a:gd name="T27" fmla="*/ 50 h 50"/>
                <a:gd name="T28" fmla="*/ 48 w 51"/>
                <a:gd name="T29" fmla="*/ 47 h 50"/>
                <a:gd name="T30" fmla="*/ 48 w 51"/>
                <a:gd name="T31" fmla="*/ 36 h 50"/>
                <a:gd name="T32" fmla="*/ 37 w 51"/>
                <a:gd name="T33" fmla="*/ 25 h 50"/>
                <a:gd name="T34" fmla="*/ 48 w 51"/>
                <a:gd name="T35" fmla="*/ 15 h 50"/>
                <a:gd name="T36" fmla="*/ 48 w 51"/>
                <a:gd name="T37" fmla="*/ 3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50">
                  <a:moveTo>
                    <a:pt x="48" y="3"/>
                  </a:moveTo>
                  <a:cubicBezTo>
                    <a:pt x="45" y="0"/>
                    <a:pt x="40" y="0"/>
                    <a:pt x="36" y="3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2" y="0"/>
                    <a:pt x="7" y="0"/>
                    <a:pt x="4" y="3"/>
                  </a:cubicBezTo>
                  <a:cubicBezTo>
                    <a:pt x="0" y="6"/>
                    <a:pt x="0" y="11"/>
                    <a:pt x="4" y="1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39"/>
                    <a:pt x="0" y="44"/>
                    <a:pt x="4" y="47"/>
                  </a:cubicBezTo>
                  <a:cubicBezTo>
                    <a:pt x="5" y="49"/>
                    <a:pt x="7" y="50"/>
                    <a:pt x="9" y="50"/>
                  </a:cubicBezTo>
                  <a:cubicBezTo>
                    <a:pt x="12" y="50"/>
                    <a:pt x="14" y="49"/>
                    <a:pt x="15" y="4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8" y="49"/>
                    <a:pt x="40" y="50"/>
                    <a:pt x="42" y="50"/>
                  </a:cubicBezTo>
                  <a:cubicBezTo>
                    <a:pt x="44" y="50"/>
                    <a:pt x="46" y="49"/>
                    <a:pt x="48" y="47"/>
                  </a:cubicBezTo>
                  <a:cubicBezTo>
                    <a:pt x="51" y="44"/>
                    <a:pt x="51" y="39"/>
                    <a:pt x="48" y="36"/>
                  </a:cubicBezTo>
                  <a:cubicBezTo>
                    <a:pt x="37" y="25"/>
                    <a:pt x="37" y="25"/>
                    <a:pt x="37" y="2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51" y="11"/>
                    <a:pt x="51" y="6"/>
                    <a:pt x="48" y="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7178676" y="2678113"/>
              <a:ext cx="279400" cy="96838"/>
            </a:xfrm>
            <a:custGeom>
              <a:avLst/>
              <a:gdLst>
                <a:gd name="T0" fmla="*/ 41 w 49"/>
                <a:gd name="T1" fmla="*/ 0 h 17"/>
                <a:gd name="T2" fmla="*/ 8 w 49"/>
                <a:gd name="T3" fmla="*/ 0 h 17"/>
                <a:gd name="T4" fmla="*/ 0 w 49"/>
                <a:gd name="T5" fmla="*/ 9 h 17"/>
                <a:gd name="T6" fmla="*/ 8 w 49"/>
                <a:gd name="T7" fmla="*/ 17 h 17"/>
                <a:gd name="T8" fmla="*/ 41 w 49"/>
                <a:gd name="T9" fmla="*/ 17 h 17"/>
                <a:gd name="T10" fmla="*/ 49 w 49"/>
                <a:gd name="T11" fmla="*/ 9 h 17"/>
                <a:gd name="T12" fmla="*/ 41 w 4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">
                  <a:moveTo>
                    <a:pt x="4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6" y="17"/>
                    <a:pt x="49" y="13"/>
                    <a:pt x="49" y="9"/>
                  </a:cubicBezTo>
                  <a:cubicBezTo>
                    <a:pt x="49" y="4"/>
                    <a:pt x="46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7640638" y="2209800"/>
              <a:ext cx="292100" cy="285750"/>
            </a:xfrm>
            <a:custGeom>
              <a:avLst/>
              <a:gdLst>
                <a:gd name="T0" fmla="*/ 37 w 51"/>
                <a:gd name="T1" fmla="*/ 25 h 50"/>
                <a:gd name="T2" fmla="*/ 48 w 51"/>
                <a:gd name="T3" fmla="*/ 15 h 50"/>
                <a:gd name="T4" fmla="*/ 48 w 51"/>
                <a:gd name="T5" fmla="*/ 3 h 50"/>
                <a:gd name="T6" fmla="*/ 36 w 51"/>
                <a:gd name="T7" fmla="*/ 3 h 50"/>
                <a:gd name="T8" fmla="*/ 26 w 51"/>
                <a:gd name="T9" fmla="*/ 14 h 50"/>
                <a:gd name="T10" fmla="*/ 15 w 51"/>
                <a:gd name="T11" fmla="*/ 3 h 50"/>
                <a:gd name="T12" fmla="*/ 4 w 51"/>
                <a:gd name="T13" fmla="*/ 3 h 50"/>
                <a:gd name="T14" fmla="*/ 4 w 51"/>
                <a:gd name="T15" fmla="*/ 15 h 50"/>
                <a:gd name="T16" fmla="*/ 14 w 51"/>
                <a:gd name="T17" fmla="*/ 25 h 50"/>
                <a:gd name="T18" fmla="*/ 4 w 51"/>
                <a:gd name="T19" fmla="*/ 36 h 50"/>
                <a:gd name="T20" fmla="*/ 4 w 51"/>
                <a:gd name="T21" fmla="*/ 47 h 50"/>
                <a:gd name="T22" fmla="*/ 9 w 51"/>
                <a:gd name="T23" fmla="*/ 50 h 50"/>
                <a:gd name="T24" fmla="*/ 15 w 51"/>
                <a:gd name="T25" fmla="*/ 47 h 50"/>
                <a:gd name="T26" fmla="*/ 26 w 51"/>
                <a:gd name="T27" fmla="*/ 37 h 50"/>
                <a:gd name="T28" fmla="*/ 36 w 51"/>
                <a:gd name="T29" fmla="*/ 47 h 50"/>
                <a:gd name="T30" fmla="*/ 42 w 51"/>
                <a:gd name="T31" fmla="*/ 50 h 50"/>
                <a:gd name="T32" fmla="*/ 48 w 51"/>
                <a:gd name="T33" fmla="*/ 47 h 50"/>
                <a:gd name="T34" fmla="*/ 48 w 51"/>
                <a:gd name="T35" fmla="*/ 36 h 50"/>
                <a:gd name="T36" fmla="*/ 37 w 51"/>
                <a:gd name="T37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1" h="50">
                  <a:moveTo>
                    <a:pt x="37" y="25"/>
                  </a:moveTo>
                  <a:cubicBezTo>
                    <a:pt x="48" y="15"/>
                    <a:pt x="48" y="15"/>
                    <a:pt x="48" y="15"/>
                  </a:cubicBezTo>
                  <a:cubicBezTo>
                    <a:pt x="51" y="11"/>
                    <a:pt x="51" y="6"/>
                    <a:pt x="48" y="3"/>
                  </a:cubicBezTo>
                  <a:cubicBezTo>
                    <a:pt x="45" y="0"/>
                    <a:pt x="39" y="0"/>
                    <a:pt x="36" y="3"/>
                  </a:cubicBezTo>
                  <a:cubicBezTo>
                    <a:pt x="26" y="14"/>
                    <a:pt x="26" y="14"/>
                    <a:pt x="26" y="14"/>
                  </a:cubicBezTo>
                  <a:cubicBezTo>
                    <a:pt x="15" y="3"/>
                    <a:pt x="15" y="3"/>
                    <a:pt x="15" y="3"/>
                  </a:cubicBezTo>
                  <a:cubicBezTo>
                    <a:pt x="12" y="0"/>
                    <a:pt x="7" y="0"/>
                    <a:pt x="4" y="3"/>
                  </a:cubicBezTo>
                  <a:cubicBezTo>
                    <a:pt x="0" y="6"/>
                    <a:pt x="0" y="11"/>
                    <a:pt x="4" y="15"/>
                  </a:cubicBezTo>
                  <a:cubicBezTo>
                    <a:pt x="14" y="25"/>
                    <a:pt x="14" y="25"/>
                    <a:pt x="14" y="25"/>
                  </a:cubicBezTo>
                  <a:cubicBezTo>
                    <a:pt x="4" y="36"/>
                    <a:pt x="4" y="36"/>
                    <a:pt x="4" y="36"/>
                  </a:cubicBezTo>
                  <a:cubicBezTo>
                    <a:pt x="0" y="39"/>
                    <a:pt x="0" y="44"/>
                    <a:pt x="4" y="47"/>
                  </a:cubicBezTo>
                  <a:cubicBezTo>
                    <a:pt x="5" y="49"/>
                    <a:pt x="7" y="50"/>
                    <a:pt x="9" y="50"/>
                  </a:cubicBezTo>
                  <a:cubicBezTo>
                    <a:pt x="11" y="50"/>
                    <a:pt x="14" y="49"/>
                    <a:pt x="15" y="4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8" y="49"/>
                    <a:pt x="40" y="50"/>
                    <a:pt x="42" y="50"/>
                  </a:cubicBezTo>
                  <a:cubicBezTo>
                    <a:pt x="44" y="50"/>
                    <a:pt x="46" y="49"/>
                    <a:pt x="48" y="47"/>
                  </a:cubicBezTo>
                  <a:cubicBezTo>
                    <a:pt x="51" y="44"/>
                    <a:pt x="51" y="39"/>
                    <a:pt x="48" y="36"/>
                  </a:cubicBezTo>
                  <a:lnTo>
                    <a:pt x="37" y="2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61" name="Freeform 13"/>
            <p:cNvSpPr>
              <a:spLocks/>
            </p:cNvSpPr>
            <p:nvPr/>
          </p:nvSpPr>
          <p:spPr bwMode="auto">
            <a:xfrm>
              <a:off x="7646988" y="2678113"/>
              <a:ext cx="279400" cy="96838"/>
            </a:xfrm>
            <a:custGeom>
              <a:avLst/>
              <a:gdLst>
                <a:gd name="T0" fmla="*/ 41 w 49"/>
                <a:gd name="T1" fmla="*/ 0 h 17"/>
                <a:gd name="T2" fmla="*/ 8 w 49"/>
                <a:gd name="T3" fmla="*/ 0 h 17"/>
                <a:gd name="T4" fmla="*/ 0 w 49"/>
                <a:gd name="T5" fmla="*/ 9 h 17"/>
                <a:gd name="T6" fmla="*/ 8 w 49"/>
                <a:gd name="T7" fmla="*/ 17 h 17"/>
                <a:gd name="T8" fmla="*/ 41 w 49"/>
                <a:gd name="T9" fmla="*/ 17 h 17"/>
                <a:gd name="T10" fmla="*/ 49 w 49"/>
                <a:gd name="T11" fmla="*/ 9 h 17"/>
                <a:gd name="T12" fmla="*/ 41 w 49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9" h="17">
                  <a:moveTo>
                    <a:pt x="41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46" y="17"/>
                    <a:pt x="49" y="13"/>
                    <a:pt x="49" y="9"/>
                  </a:cubicBezTo>
                  <a:cubicBezTo>
                    <a:pt x="49" y="4"/>
                    <a:pt x="46" y="0"/>
                    <a:pt x="41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pic>
        <p:nvPicPr>
          <p:cNvPr id="79" name="Picture 78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6324" y="460160"/>
            <a:ext cx="4114800" cy="41148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 bwMode="gray">
          <a:xfrm>
            <a:off x="5026025" y="460160"/>
            <a:ext cx="4114800" cy="41148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sz="1600" dirty="0" err="1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5666514" y="961322"/>
            <a:ext cx="2668593" cy="2972610"/>
            <a:chOff x="6402388" y="1201738"/>
            <a:chExt cx="1128712" cy="1257300"/>
          </a:xfrm>
          <a:solidFill>
            <a:schemeClr val="tx2"/>
          </a:solidFill>
        </p:grpSpPr>
        <p:sp>
          <p:nvSpPr>
            <p:cNvPr id="18" name="Freeform 5"/>
            <p:cNvSpPr>
              <a:spLocks/>
            </p:cNvSpPr>
            <p:nvPr/>
          </p:nvSpPr>
          <p:spPr bwMode="auto">
            <a:xfrm>
              <a:off x="6772275" y="1201738"/>
              <a:ext cx="758825" cy="1257300"/>
            </a:xfrm>
            <a:custGeom>
              <a:avLst/>
              <a:gdLst>
                <a:gd name="T0" fmla="*/ 10 w 200"/>
                <a:gd name="T1" fmla="*/ 86 h 332"/>
                <a:gd name="T2" fmla="*/ 20 w 200"/>
                <a:gd name="T3" fmla="*/ 76 h 332"/>
                <a:gd name="T4" fmla="*/ 20 w 200"/>
                <a:gd name="T5" fmla="*/ 43 h 332"/>
                <a:gd name="T6" fmla="*/ 43 w 200"/>
                <a:gd name="T7" fmla="*/ 21 h 332"/>
                <a:gd name="T8" fmla="*/ 157 w 200"/>
                <a:gd name="T9" fmla="*/ 21 h 332"/>
                <a:gd name="T10" fmla="*/ 180 w 200"/>
                <a:gd name="T11" fmla="*/ 43 h 332"/>
                <a:gd name="T12" fmla="*/ 180 w 200"/>
                <a:gd name="T13" fmla="*/ 289 h 332"/>
                <a:gd name="T14" fmla="*/ 157 w 200"/>
                <a:gd name="T15" fmla="*/ 311 h 332"/>
                <a:gd name="T16" fmla="*/ 43 w 200"/>
                <a:gd name="T17" fmla="*/ 311 h 332"/>
                <a:gd name="T18" fmla="*/ 20 w 200"/>
                <a:gd name="T19" fmla="*/ 289 h 332"/>
                <a:gd name="T20" fmla="*/ 20 w 200"/>
                <a:gd name="T21" fmla="*/ 256 h 332"/>
                <a:gd name="T22" fmla="*/ 10 w 200"/>
                <a:gd name="T23" fmla="*/ 246 h 332"/>
                <a:gd name="T24" fmla="*/ 0 w 200"/>
                <a:gd name="T25" fmla="*/ 256 h 332"/>
                <a:gd name="T26" fmla="*/ 0 w 200"/>
                <a:gd name="T27" fmla="*/ 289 h 332"/>
                <a:gd name="T28" fmla="*/ 43 w 200"/>
                <a:gd name="T29" fmla="*/ 332 h 332"/>
                <a:gd name="T30" fmla="*/ 157 w 200"/>
                <a:gd name="T31" fmla="*/ 332 h 332"/>
                <a:gd name="T32" fmla="*/ 200 w 200"/>
                <a:gd name="T33" fmla="*/ 289 h 332"/>
                <a:gd name="T34" fmla="*/ 200 w 200"/>
                <a:gd name="T35" fmla="*/ 43 h 332"/>
                <a:gd name="T36" fmla="*/ 157 w 200"/>
                <a:gd name="T37" fmla="*/ 0 h 332"/>
                <a:gd name="T38" fmla="*/ 43 w 200"/>
                <a:gd name="T39" fmla="*/ 0 h 332"/>
                <a:gd name="T40" fmla="*/ 0 w 200"/>
                <a:gd name="T41" fmla="*/ 43 h 332"/>
                <a:gd name="T42" fmla="*/ 0 w 200"/>
                <a:gd name="T43" fmla="*/ 76 h 332"/>
                <a:gd name="T44" fmla="*/ 10 w 200"/>
                <a:gd name="T45" fmla="*/ 86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0" h="332">
                  <a:moveTo>
                    <a:pt x="10" y="86"/>
                  </a:moveTo>
                  <a:cubicBezTo>
                    <a:pt x="16" y="86"/>
                    <a:pt x="20" y="82"/>
                    <a:pt x="20" y="76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31"/>
                    <a:pt x="30" y="21"/>
                    <a:pt x="43" y="21"/>
                  </a:cubicBezTo>
                  <a:cubicBezTo>
                    <a:pt x="157" y="21"/>
                    <a:pt x="157" y="21"/>
                    <a:pt x="157" y="21"/>
                  </a:cubicBezTo>
                  <a:cubicBezTo>
                    <a:pt x="170" y="21"/>
                    <a:pt x="180" y="31"/>
                    <a:pt x="180" y="43"/>
                  </a:cubicBezTo>
                  <a:cubicBezTo>
                    <a:pt x="180" y="289"/>
                    <a:pt x="180" y="289"/>
                    <a:pt x="180" y="289"/>
                  </a:cubicBezTo>
                  <a:cubicBezTo>
                    <a:pt x="180" y="301"/>
                    <a:pt x="170" y="311"/>
                    <a:pt x="157" y="311"/>
                  </a:cubicBezTo>
                  <a:cubicBezTo>
                    <a:pt x="43" y="311"/>
                    <a:pt x="43" y="311"/>
                    <a:pt x="43" y="311"/>
                  </a:cubicBezTo>
                  <a:cubicBezTo>
                    <a:pt x="30" y="311"/>
                    <a:pt x="20" y="301"/>
                    <a:pt x="20" y="289"/>
                  </a:cubicBezTo>
                  <a:cubicBezTo>
                    <a:pt x="20" y="256"/>
                    <a:pt x="20" y="256"/>
                    <a:pt x="20" y="256"/>
                  </a:cubicBezTo>
                  <a:cubicBezTo>
                    <a:pt x="20" y="251"/>
                    <a:pt x="16" y="246"/>
                    <a:pt x="10" y="246"/>
                  </a:cubicBezTo>
                  <a:cubicBezTo>
                    <a:pt x="4" y="246"/>
                    <a:pt x="0" y="251"/>
                    <a:pt x="0" y="256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0" y="313"/>
                    <a:pt x="19" y="332"/>
                    <a:pt x="43" y="332"/>
                  </a:cubicBezTo>
                  <a:cubicBezTo>
                    <a:pt x="157" y="332"/>
                    <a:pt x="157" y="332"/>
                    <a:pt x="157" y="332"/>
                  </a:cubicBezTo>
                  <a:cubicBezTo>
                    <a:pt x="181" y="332"/>
                    <a:pt x="200" y="313"/>
                    <a:pt x="200" y="289"/>
                  </a:cubicBezTo>
                  <a:cubicBezTo>
                    <a:pt x="200" y="43"/>
                    <a:pt x="200" y="43"/>
                    <a:pt x="200" y="43"/>
                  </a:cubicBezTo>
                  <a:cubicBezTo>
                    <a:pt x="200" y="20"/>
                    <a:pt x="181" y="0"/>
                    <a:pt x="157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19" y="0"/>
                    <a:pt x="0" y="20"/>
                    <a:pt x="0" y="43"/>
                  </a:cubicBezTo>
                  <a:cubicBezTo>
                    <a:pt x="0" y="76"/>
                    <a:pt x="0" y="76"/>
                    <a:pt x="0" y="76"/>
                  </a:cubicBezTo>
                  <a:cubicBezTo>
                    <a:pt x="0" y="82"/>
                    <a:pt x="4" y="86"/>
                    <a:pt x="10" y="8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6402388" y="1603376"/>
              <a:ext cx="822325" cy="450850"/>
            </a:xfrm>
            <a:custGeom>
              <a:avLst/>
              <a:gdLst>
                <a:gd name="T0" fmla="*/ 10 w 217"/>
                <a:gd name="T1" fmla="*/ 70 h 119"/>
                <a:gd name="T2" fmla="*/ 182 w 217"/>
                <a:gd name="T3" fmla="*/ 70 h 119"/>
                <a:gd name="T4" fmla="*/ 150 w 217"/>
                <a:gd name="T5" fmla="*/ 102 h 119"/>
                <a:gd name="T6" fmla="*/ 150 w 217"/>
                <a:gd name="T7" fmla="*/ 116 h 119"/>
                <a:gd name="T8" fmla="*/ 157 w 217"/>
                <a:gd name="T9" fmla="*/ 119 h 119"/>
                <a:gd name="T10" fmla="*/ 164 w 217"/>
                <a:gd name="T11" fmla="*/ 116 h 119"/>
                <a:gd name="T12" fmla="*/ 213 w 217"/>
                <a:gd name="T13" fmla="*/ 67 h 119"/>
                <a:gd name="T14" fmla="*/ 213 w 217"/>
                <a:gd name="T15" fmla="*/ 53 h 119"/>
                <a:gd name="T16" fmla="*/ 164 w 217"/>
                <a:gd name="T17" fmla="*/ 4 h 119"/>
                <a:gd name="T18" fmla="*/ 150 w 217"/>
                <a:gd name="T19" fmla="*/ 4 h 119"/>
                <a:gd name="T20" fmla="*/ 147 w 217"/>
                <a:gd name="T21" fmla="*/ 11 h 119"/>
                <a:gd name="T22" fmla="*/ 150 w 217"/>
                <a:gd name="T23" fmla="*/ 18 h 119"/>
                <a:gd name="T24" fmla="*/ 182 w 217"/>
                <a:gd name="T25" fmla="*/ 50 h 119"/>
                <a:gd name="T26" fmla="*/ 10 w 217"/>
                <a:gd name="T27" fmla="*/ 50 h 119"/>
                <a:gd name="T28" fmla="*/ 0 w 217"/>
                <a:gd name="T29" fmla="*/ 60 h 119"/>
                <a:gd name="T30" fmla="*/ 10 w 217"/>
                <a:gd name="T31" fmla="*/ 7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7" h="119">
                  <a:moveTo>
                    <a:pt x="10" y="70"/>
                  </a:moveTo>
                  <a:cubicBezTo>
                    <a:pt x="182" y="70"/>
                    <a:pt x="182" y="70"/>
                    <a:pt x="182" y="70"/>
                  </a:cubicBezTo>
                  <a:cubicBezTo>
                    <a:pt x="150" y="102"/>
                    <a:pt x="150" y="102"/>
                    <a:pt x="150" y="102"/>
                  </a:cubicBezTo>
                  <a:cubicBezTo>
                    <a:pt x="146" y="106"/>
                    <a:pt x="146" y="112"/>
                    <a:pt x="150" y="116"/>
                  </a:cubicBezTo>
                  <a:cubicBezTo>
                    <a:pt x="152" y="118"/>
                    <a:pt x="154" y="119"/>
                    <a:pt x="157" y="119"/>
                  </a:cubicBezTo>
                  <a:cubicBezTo>
                    <a:pt x="160" y="119"/>
                    <a:pt x="162" y="118"/>
                    <a:pt x="164" y="116"/>
                  </a:cubicBezTo>
                  <a:cubicBezTo>
                    <a:pt x="213" y="67"/>
                    <a:pt x="213" y="67"/>
                    <a:pt x="213" y="67"/>
                  </a:cubicBezTo>
                  <a:cubicBezTo>
                    <a:pt x="217" y="63"/>
                    <a:pt x="217" y="57"/>
                    <a:pt x="213" y="53"/>
                  </a:cubicBezTo>
                  <a:cubicBezTo>
                    <a:pt x="164" y="4"/>
                    <a:pt x="164" y="4"/>
                    <a:pt x="164" y="4"/>
                  </a:cubicBezTo>
                  <a:cubicBezTo>
                    <a:pt x="160" y="0"/>
                    <a:pt x="154" y="0"/>
                    <a:pt x="150" y="4"/>
                  </a:cubicBezTo>
                  <a:cubicBezTo>
                    <a:pt x="148" y="6"/>
                    <a:pt x="147" y="8"/>
                    <a:pt x="147" y="11"/>
                  </a:cubicBezTo>
                  <a:cubicBezTo>
                    <a:pt x="147" y="14"/>
                    <a:pt x="148" y="16"/>
                    <a:pt x="150" y="18"/>
                  </a:cubicBezTo>
                  <a:cubicBezTo>
                    <a:pt x="182" y="50"/>
                    <a:pt x="182" y="50"/>
                    <a:pt x="182" y="50"/>
                  </a:cubicBezTo>
                  <a:cubicBezTo>
                    <a:pt x="10" y="50"/>
                    <a:pt x="10" y="50"/>
                    <a:pt x="10" y="50"/>
                  </a:cubicBezTo>
                  <a:cubicBezTo>
                    <a:pt x="4" y="50"/>
                    <a:pt x="0" y="54"/>
                    <a:pt x="0" y="60"/>
                  </a:cubicBezTo>
                  <a:cubicBezTo>
                    <a:pt x="0" y="66"/>
                    <a:pt x="4" y="70"/>
                    <a:pt x="10" y="7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sp>
        <p:nvSpPr>
          <p:cNvPr id="78" name="Rounded Rectangular Callout 77"/>
          <p:cNvSpPr/>
          <p:nvPr/>
        </p:nvSpPr>
        <p:spPr>
          <a:xfrm flipH="1">
            <a:off x="5325642" y="2590800"/>
            <a:ext cx="3208647" cy="1447808"/>
          </a:xfrm>
          <a:prstGeom prst="wedgeRoundRectCallout">
            <a:avLst>
              <a:gd name="adj1" fmla="val 47191"/>
              <a:gd name="adj2" fmla="val 65482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 dirty="0"/>
          </a:p>
        </p:txBody>
      </p:sp>
      <p:sp>
        <p:nvSpPr>
          <p:cNvPr id="17" name="Rectangle 16"/>
          <p:cNvSpPr/>
          <p:nvPr/>
        </p:nvSpPr>
        <p:spPr bwMode="gray">
          <a:xfrm>
            <a:off x="5026025" y="8684575"/>
            <a:ext cx="4114800" cy="4114800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sp>
        <p:nvSpPr>
          <p:cNvPr id="49" name="Freeform 31"/>
          <p:cNvSpPr>
            <a:spLocks/>
          </p:cNvSpPr>
          <p:nvPr/>
        </p:nvSpPr>
        <p:spPr bwMode="auto">
          <a:xfrm>
            <a:off x="6032333" y="9440550"/>
            <a:ext cx="2317408" cy="2562932"/>
          </a:xfrm>
          <a:custGeom>
            <a:avLst/>
            <a:gdLst>
              <a:gd name="T0" fmla="*/ 48 w 289"/>
              <a:gd name="T1" fmla="*/ 84 h 320"/>
              <a:gd name="T2" fmla="*/ 78 w 289"/>
              <a:gd name="T3" fmla="*/ 32 h 320"/>
              <a:gd name="T4" fmla="*/ 96 w 289"/>
              <a:gd name="T5" fmla="*/ 33 h 320"/>
              <a:gd name="T6" fmla="*/ 150 w 289"/>
              <a:gd name="T7" fmla="*/ 9 h 320"/>
              <a:gd name="T8" fmla="*/ 160 w 289"/>
              <a:gd name="T9" fmla="*/ 36 h 320"/>
              <a:gd name="T10" fmla="*/ 208 w 289"/>
              <a:gd name="T11" fmla="*/ 65 h 320"/>
              <a:gd name="T12" fmla="*/ 219 w 289"/>
              <a:gd name="T13" fmla="*/ 132 h 320"/>
              <a:gd name="T14" fmla="*/ 287 w 289"/>
              <a:gd name="T15" fmla="*/ 149 h 320"/>
              <a:gd name="T16" fmla="*/ 231 w 289"/>
              <a:gd name="T17" fmla="*/ 224 h 320"/>
              <a:gd name="T18" fmla="*/ 208 w 289"/>
              <a:gd name="T19" fmla="*/ 312 h 320"/>
              <a:gd name="T20" fmla="*/ 192 w 289"/>
              <a:gd name="T21" fmla="*/ 312 h 320"/>
              <a:gd name="T22" fmla="*/ 219 w 289"/>
              <a:gd name="T23" fmla="*/ 214 h 320"/>
              <a:gd name="T24" fmla="*/ 256 w 289"/>
              <a:gd name="T25" fmla="*/ 138 h 320"/>
              <a:gd name="T26" fmla="*/ 204 w 289"/>
              <a:gd name="T27" fmla="*/ 160 h 320"/>
              <a:gd name="T28" fmla="*/ 192 w 289"/>
              <a:gd name="T29" fmla="*/ 153 h 320"/>
              <a:gd name="T30" fmla="*/ 177 w 289"/>
              <a:gd name="T31" fmla="*/ 48 h 320"/>
              <a:gd name="T32" fmla="*/ 160 w 289"/>
              <a:gd name="T33" fmla="*/ 64 h 320"/>
              <a:gd name="T34" fmla="*/ 152 w 289"/>
              <a:gd name="T35" fmla="*/ 144 h 320"/>
              <a:gd name="T36" fmla="*/ 144 w 289"/>
              <a:gd name="T37" fmla="*/ 32 h 320"/>
              <a:gd name="T38" fmla="*/ 127 w 289"/>
              <a:gd name="T39" fmla="*/ 16 h 320"/>
              <a:gd name="T40" fmla="*/ 112 w 289"/>
              <a:gd name="T41" fmla="*/ 136 h 320"/>
              <a:gd name="T42" fmla="*/ 96 w 289"/>
              <a:gd name="T43" fmla="*/ 136 h 320"/>
              <a:gd name="T44" fmla="*/ 91 w 289"/>
              <a:gd name="T45" fmla="*/ 52 h 320"/>
              <a:gd name="T46" fmla="*/ 64 w 289"/>
              <a:gd name="T47" fmla="*/ 65 h 320"/>
              <a:gd name="T48" fmla="*/ 56 w 289"/>
              <a:gd name="T49" fmla="*/ 192 h 320"/>
              <a:gd name="T50" fmla="*/ 48 w 289"/>
              <a:gd name="T51" fmla="*/ 112 h 320"/>
              <a:gd name="T52" fmla="*/ 31 w 289"/>
              <a:gd name="T53" fmla="*/ 96 h 320"/>
              <a:gd name="T54" fmla="*/ 16 w 289"/>
              <a:gd name="T55" fmla="*/ 200 h 320"/>
              <a:gd name="T56" fmla="*/ 32 w 289"/>
              <a:gd name="T57" fmla="*/ 280 h 320"/>
              <a:gd name="T58" fmla="*/ 24 w 289"/>
              <a:gd name="T59" fmla="*/ 320 h 320"/>
              <a:gd name="T60" fmla="*/ 16 w 289"/>
              <a:gd name="T61" fmla="*/ 280 h 320"/>
              <a:gd name="T62" fmla="*/ 0 w 289"/>
              <a:gd name="T63" fmla="*/ 200 h 320"/>
              <a:gd name="T64" fmla="*/ 30 w 289"/>
              <a:gd name="T65" fmla="*/ 80 h 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89" h="320">
                <a:moveTo>
                  <a:pt x="30" y="80"/>
                </a:moveTo>
                <a:cubicBezTo>
                  <a:pt x="37" y="80"/>
                  <a:pt x="43" y="81"/>
                  <a:pt x="48" y="84"/>
                </a:cubicBezTo>
                <a:cubicBezTo>
                  <a:pt x="48" y="65"/>
                  <a:pt x="48" y="65"/>
                  <a:pt x="48" y="65"/>
                </a:cubicBezTo>
                <a:cubicBezTo>
                  <a:pt x="48" y="48"/>
                  <a:pt x="61" y="33"/>
                  <a:pt x="78" y="32"/>
                </a:cubicBezTo>
                <a:cubicBezTo>
                  <a:pt x="85" y="32"/>
                  <a:pt x="91" y="33"/>
                  <a:pt x="96" y="36"/>
                </a:cubicBezTo>
                <a:cubicBezTo>
                  <a:pt x="96" y="33"/>
                  <a:pt x="96" y="33"/>
                  <a:pt x="96" y="33"/>
                </a:cubicBezTo>
                <a:cubicBezTo>
                  <a:pt x="96" y="16"/>
                  <a:pt x="109" y="1"/>
                  <a:pt x="126" y="0"/>
                </a:cubicBezTo>
                <a:cubicBezTo>
                  <a:pt x="135" y="0"/>
                  <a:pt x="144" y="3"/>
                  <a:pt x="150" y="9"/>
                </a:cubicBezTo>
                <a:cubicBezTo>
                  <a:pt x="156" y="15"/>
                  <a:pt x="160" y="23"/>
                  <a:pt x="160" y="32"/>
                </a:cubicBezTo>
                <a:cubicBezTo>
                  <a:pt x="160" y="36"/>
                  <a:pt x="160" y="36"/>
                  <a:pt x="160" y="36"/>
                </a:cubicBezTo>
                <a:cubicBezTo>
                  <a:pt x="165" y="33"/>
                  <a:pt x="171" y="32"/>
                  <a:pt x="178" y="32"/>
                </a:cubicBezTo>
                <a:cubicBezTo>
                  <a:pt x="195" y="33"/>
                  <a:pt x="208" y="48"/>
                  <a:pt x="208" y="65"/>
                </a:cubicBezTo>
                <a:cubicBezTo>
                  <a:pt x="208" y="139"/>
                  <a:pt x="208" y="139"/>
                  <a:pt x="208" y="139"/>
                </a:cubicBezTo>
                <a:cubicBezTo>
                  <a:pt x="219" y="132"/>
                  <a:pt x="219" y="132"/>
                  <a:pt x="219" y="132"/>
                </a:cubicBezTo>
                <a:cubicBezTo>
                  <a:pt x="236" y="122"/>
                  <a:pt x="249" y="119"/>
                  <a:pt x="261" y="123"/>
                </a:cubicBezTo>
                <a:cubicBezTo>
                  <a:pt x="272" y="126"/>
                  <a:pt x="280" y="134"/>
                  <a:pt x="287" y="149"/>
                </a:cubicBezTo>
                <a:cubicBezTo>
                  <a:pt x="289" y="151"/>
                  <a:pt x="288" y="155"/>
                  <a:pt x="286" y="157"/>
                </a:cubicBezTo>
                <a:cubicBezTo>
                  <a:pt x="231" y="224"/>
                  <a:pt x="231" y="224"/>
                  <a:pt x="231" y="224"/>
                </a:cubicBezTo>
                <a:cubicBezTo>
                  <a:pt x="208" y="251"/>
                  <a:pt x="208" y="264"/>
                  <a:pt x="208" y="296"/>
                </a:cubicBezTo>
                <a:cubicBezTo>
                  <a:pt x="208" y="312"/>
                  <a:pt x="208" y="312"/>
                  <a:pt x="208" y="312"/>
                </a:cubicBezTo>
                <a:cubicBezTo>
                  <a:pt x="208" y="316"/>
                  <a:pt x="204" y="320"/>
                  <a:pt x="200" y="320"/>
                </a:cubicBezTo>
                <a:cubicBezTo>
                  <a:pt x="196" y="320"/>
                  <a:pt x="192" y="316"/>
                  <a:pt x="192" y="312"/>
                </a:cubicBezTo>
                <a:cubicBezTo>
                  <a:pt x="192" y="296"/>
                  <a:pt x="192" y="296"/>
                  <a:pt x="192" y="296"/>
                </a:cubicBezTo>
                <a:cubicBezTo>
                  <a:pt x="192" y="263"/>
                  <a:pt x="192" y="245"/>
                  <a:pt x="219" y="214"/>
                </a:cubicBezTo>
                <a:cubicBezTo>
                  <a:pt x="270" y="151"/>
                  <a:pt x="270" y="151"/>
                  <a:pt x="270" y="151"/>
                </a:cubicBezTo>
                <a:cubicBezTo>
                  <a:pt x="266" y="144"/>
                  <a:pt x="262" y="140"/>
                  <a:pt x="256" y="138"/>
                </a:cubicBezTo>
                <a:cubicBezTo>
                  <a:pt x="249" y="136"/>
                  <a:pt x="239" y="138"/>
                  <a:pt x="227" y="146"/>
                </a:cubicBezTo>
                <a:cubicBezTo>
                  <a:pt x="204" y="160"/>
                  <a:pt x="204" y="160"/>
                  <a:pt x="204" y="160"/>
                </a:cubicBezTo>
                <a:cubicBezTo>
                  <a:pt x="202" y="161"/>
                  <a:pt x="199" y="161"/>
                  <a:pt x="196" y="160"/>
                </a:cubicBezTo>
                <a:cubicBezTo>
                  <a:pt x="194" y="159"/>
                  <a:pt x="192" y="156"/>
                  <a:pt x="192" y="153"/>
                </a:cubicBezTo>
                <a:cubicBezTo>
                  <a:pt x="192" y="65"/>
                  <a:pt x="192" y="65"/>
                  <a:pt x="192" y="65"/>
                </a:cubicBezTo>
                <a:cubicBezTo>
                  <a:pt x="192" y="56"/>
                  <a:pt x="185" y="48"/>
                  <a:pt x="177" y="48"/>
                </a:cubicBezTo>
                <a:cubicBezTo>
                  <a:pt x="172" y="48"/>
                  <a:pt x="168" y="49"/>
                  <a:pt x="165" y="52"/>
                </a:cubicBezTo>
                <a:cubicBezTo>
                  <a:pt x="162" y="55"/>
                  <a:pt x="160" y="60"/>
                  <a:pt x="160" y="64"/>
                </a:cubicBezTo>
                <a:cubicBezTo>
                  <a:pt x="160" y="136"/>
                  <a:pt x="160" y="136"/>
                  <a:pt x="160" y="136"/>
                </a:cubicBezTo>
                <a:cubicBezTo>
                  <a:pt x="160" y="140"/>
                  <a:pt x="156" y="144"/>
                  <a:pt x="152" y="144"/>
                </a:cubicBezTo>
                <a:cubicBezTo>
                  <a:pt x="148" y="144"/>
                  <a:pt x="144" y="140"/>
                  <a:pt x="144" y="136"/>
                </a:cubicBezTo>
                <a:cubicBezTo>
                  <a:pt x="144" y="32"/>
                  <a:pt x="144" y="32"/>
                  <a:pt x="144" y="32"/>
                </a:cubicBezTo>
                <a:cubicBezTo>
                  <a:pt x="144" y="28"/>
                  <a:pt x="142" y="23"/>
                  <a:pt x="139" y="20"/>
                </a:cubicBezTo>
                <a:cubicBezTo>
                  <a:pt x="136" y="17"/>
                  <a:pt x="132" y="16"/>
                  <a:pt x="127" y="16"/>
                </a:cubicBezTo>
                <a:cubicBezTo>
                  <a:pt x="119" y="16"/>
                  <a:pt x="112" y="24"/>
                  <a:pt x="112" y="33"/>
                </a:cubicBezTo>
                <a:cubicBezTo>
                  <a:pt x="112" y="136"/>
                  <a:pt x="112" y="136"/>
                  <a:pt x="112" y="136"/>
                </a:cubicBezTo>
                <a:cubicBezTo>
                  <a:pt x="112" y="140"/>
                  <a:pt x="108" y="144"/>
                  <a:pt x="104" y="144"/>
                </a:cubicBezTo>
                <a:cubicBezTo>
                  <a:pt x="100" y="144"/>
                  <a:pt x="96" y="140"/>
                  <a:pt x="96" y="136"/>
                </a:cubicBezTo>
                <a:cubicBezTo>
                  <a:pt x="96" y="64"/>
                  <a:pt x="96" y="64"/>
                  <a:pt x="96" y="64"/>
                </a:cubicBezTo>
                <a:cubicBezTo>
                  <a:pt x="96" y="60"/>
                  <a:pt x="94" y="55"/>
                  <a:pt x="91" y="52"/>
                </a:cubicBezTo>
                <a:cubicBezTo>
                  <a:pt x="88" y="49"/>
                  <a:pt x="84" y="48"/>
                  <a:pt x="79" y="48"/>
                </a:cubicBezTo>
                <a:cubicBezTo>
                  <a:pt x="71" y="48"/>
                  <a:pt x="64" y="56"/>
                  <a:pt x="64" y="65"/>
                </a:cubicBezTo>
                <a:cubicBezTo>
                  <a:pt x="64" y="184"/>
                  <a:pt x="64" y="184"/>
                  <a:pt x="64" y="184"/>
                </a:cubicBezTo>
                <a:cubicBezTo>
                  <a:pt x="64" y="188"/>
                  <a:pt x="60" y="192"/>
                  <a:pt x="56" y="192"/>
                </a:cubicBezTo>
                <a:cubicBezTo>
                  <a:pt x="52" y="192"/>
                  <a:pt x="48" y="188"/>
                  <a:pt x="48" y="184"/>
                </a:cubicBezTo>
                <a:cubicBezTo>
                  <a:pt x="48" y="112"/>
                  <a:pt x="48" y="112"/>
                  <a:pt x="48" y="112"/>
                </a:cubicBezTo>
                <a:cubicBezTo>
                  <a:pt x="48" y="108"/>
                  <a:pt x="46" y="103"/>
                  <a:pt x="43" y="100"/>
                </a:cubicBezTo>
                <a:cubicBezTo>
                  <a:pt x="40" y="97"/>
                  <a:pt x="36" y="96"/>
                  <a:pt x="31" y="96"/>
                </a:cubicBezTo>
                <a:cubicBezTo>
                  <a:pt x="23" y="96"/>
                  <a:pt x="16" y="104"/>
                  <a:pt x="16" y="113"/>
                </a:cubicBezTo>
                <a:cubicBezTo>
                  <a:pt x="16" y="200"/>
                  <a:pt x="16" y="200"/>
                  <a:pt x="16" y="200"/>
                </a:cubicBezTo>
                <a:cubicBezTo>
                  <a:pt x="16" y="215"/>
                  <a:pt x="20" y="226"/>
                  <a:pt x="24" y="237"/>
                </a:cubicBezTo>
                <a:cubicBezTo>
                  <a:pt x="28" y="250"/>
                  <a:pt x="32" y="263"/>
                  <a:pt x="32" y="280"/>
                </a:cubicBezTo>
                <a:cubicBezTo>
                  <a:pt x="32" y="312"/>
                  <a:pt x="32" y="312"/>
                  <a:pt x="32" y="312"/>
                </a:cubicBezTo>
                <a:cubicBezTo>
                  <a:pt x="32" y="316"/>
                  <a:pt x="28" y="320"/>
                  <a:pt x="24" y="320"/>
                </a:cubicBezTo>
                <a:cubicBezTo>
                  <a:pt x="20" y="320"/>
                  <a:pt x="16" y="316"/>
                  <a:pt x="16" y="312"/>
                </a:cubicBezTo>
                <a:cubicBezTo>
                  <a:pt x="16" y="280"/>
                  <a:pt x="16" y="280"/>
                  <a:pt x="16" y="280"/>
                </a:cubicBezTo>
                <a:cubicBezTo>
                  <a:pt x="16" y="265"/>
                  <a:pt x="12" y="254"/>
                  <a:pt x="8" y="242"/>
                </a:cubicBezTo>
                <a:cubicBezTo>
                  <a:pt x="4" y="230"/>
                  <a:pt x="0" y="217"/>
                  <a:pt x="0" y="200"/>
                </a:cubicBezTo>
                <a:cubicBezTo>
                  <a:pt x="0" y="113"/>
                  <a:pt x="0" y="113"/>
                  <a:pt x="0" y="113"/>
                </a:cubicBezTo>
                <a:cubicBezTo>
                  <a:pt x="0" y="96"/>
                  <a:pt x="13" y="81"/>
                  <a:pt x="30" y="8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sp>
        <p:nvSpPr>
          <p:cNvPr id="62" name="Rounded Rectangular Callout 61"/>
          <p:cNvSpPr/>
          <p:nvPr/>
        </p:nvSpPr>
        <p:spPr>
          <a:xfrm flipH="1">
            <a:off x="5543548" y="11079196"/>
            <a:ext cx="3161005" cy="579404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pic>
        <p:nvPicPr>
          <p:cNvPr id="7" name="Picture Placeholder 6" descr="Logo&#10;&#10;Description automatically generated">
            <a:extLst>
              <a:ext uri="{FF2B5EF4-FFF2-40B4-BE49-F238E27FC236}">
                <a16:creationId xmlns:a16="http://schemas.microsoft.com/office/drawing/2014/main" id="{C6F3D884-AC4E-4331-B078-3831DF7B6DC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BainBulletsConfiguration" hidden="1"/>
          <p:cNvSpPr txBox="1"/>
          <p:nvPr/>
        </p:nvSpPr>
        <p:spPr bwMode="gray">
          <a:xfrm>
            <a:off x="10477" y="4953952"/>
            <a:ext cx="85628" cy="75369"/>
          </a:xfrm>
          <a:prstGeom prst="rect">
            <a:avLst/>
          </a:prstGeom>
          <a:noFill/>
        </p:spPr>
        <p:txBody>
          <a:bodyPr vert="horz" wrap="none" lIns="29700" tIns="29700" rIns="29700" bIns="29700" rtlCol="0">
            <a:spAutoFit/>
          </a:bodyPr>
          <a:lstStyle/>
          <a:p>
            <a:pPr marL="0" indent="0" algn="l" rtl="0">
              <a:buNone/>
            </a:pPr>
            <a:r>
              <a:rPr lang="es-us" sz="100" b="0" i="0" u="none" baseline="0">
                <a:solidFill>
                  <a:srgbClr val="FFFFFF"/>
                </a:solidFill>
              </a:rPr>
              <a:t>6_84</a:t>
            </a:r>
            <a:endParaRPr lang="es-us" sz="100" dirty="0" err="1">
              <a:solidFill>
                <a:srgbClr val="FFFFFF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6322649" y="5574098"/>
            <a:ext cx="1527902" cy="1898412"/>
            <a:chOff x="2476500" y="5349875"/>
            <a:chExt cx="990600" cy="1238250"/>
          </a:xfrm>
          <a:solidFill>
            <a:schemeClr val="bg1">
              <a:lumMod val="40000"/>
              <a:lumOff val="60000"/>
            </a:schemeClr>
          </a:solidFill>
        </p:grpSpPr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2476500" y="5349875"/>
              <a:ext cx="990600" cy="1238250"/>
            </a:xfrm>
            <a:custGeom>
              <a:avLst/>
              <a:gdLst>
                <a:gd name="T0" fmla="*/ 259 w 261"/>
                <a:gd name="T1" fmla="*/ 52 h 327"/>
                <a:gd name="T2" fmla="*/ 210 w 261"/>
                <a:gd name="T3" fmla="*/ 3 h 327"/>
                <a:gd name="T4" fmla="*/ 204 w 261"/>
                <a:gd name="T5" fmla="*/ 0 h 327"/>
                <a:gd name="T6" fmla="*/ 8 w 261"/>
                <a:gd name="T7" fmla="*/ 0 h 327"/>
                <a:gd name="T8" fmla="*/ 0 w 261"/>
                <a:gd name="T9" fmla="*/ 8 h 327"/>
                <a:gd name="T10" fmla="*/ 0 w 261"/>
                <a:gd name="T11" fmla="*/ 319 h 327"/>
                <a:gd name="T12" fmla="*/ 8 w 261"/>
                <a:gd name="T13" fmla="*/ 327 h 327"/>
                <a:gd name="T14" fmla="*/ 253 w 261"/>
                <a:gd name="T15" fmla="*/ 327 h 327"/>
                <a:gd name="T16" fmla="*/ 261 w 261"/>
                <a:gd name="T17" fmla="*/ 319 h 327"/>
                <a:gd name="T18" fmla="*/ 261 w 261"/>
                <a:gd name="T19" fmla="*/ 57 h 327"/>
                <a:gd name="T20" fmla="*/ 259 w 261"/>
                <a:gd name="T21" fmla="*/ 52 h 327"/>
                <a:gd name="T22" fmla="*/ 212 w 261"/>
                <a:gd name="T23" fmla="*/ 28 h 327"/>
                <a:gd name="T24" fmla="*/ 233 w 261"/>
                <a:gd name="T25" fmla="*/ 49 h 327"/>
                <a:gd name="T26" fmla="*/ 212 w 261"/>
                <a:gd name="T27" fmla="*/ 49 h 327"/>
                <a:gd name="T28" fmla="*/ 212 w 261"/>
                <a:gd name="T29" fmla="*/ 28 h 327"/>
                <a:gd name="T30" fmla="*/ 16 w 261"/>
                <a:gd name="T31" fmla="*/ 310 h 327"/>
                <a:gd name="T32" fmla="*/ 16 w 261"/>
                <a:gd name="T33" fmla="*/ 17 h 327"/>
                <a:gd name="T34" fmla="*/ 196 w 261"/>
                <a:gd name="T35" fmla="*/ 17 h 327"/>
                <a:gd name="T36" fmla="*/ 196 w 261"/>
                <a:gd name="T37" fmla="*/ 57 h 327"/>
                <a:gd name="T38" fmla="*/ 204 w 261"/>
                <a:gd name="T39" fmla="*/ 66 h 327"/>
                <a:gd name="T40" fmla="*/ 245 w 261"/>
                <a:gd name="T41" fmla="*/ 66 h 327"/>
                <a:gd name="T42" fmla="*/ 245 w 261"/>
                <a:gd name="T43" fmla="*/ 310 h 327"/>
                <a:gd name="T44" fmla="*/ 16 w 261"/>
                <a:gd name="T45" fmla="*/ 310 h 3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1" h="327">
                  <a:moveTo>
                    <a:pt x="259" y="52"/>
                  </a:moveTo>
                  <a:cubicBezTo>
                    <a:pt x="210" y="3"/>
                    <a:pt x="210" y="3"/>
                    <a:pt x="210" y="3"/>
                  </a:cubicBezTo>
                  <a:cubicBezTo>
                    <a:pt x="208" y="1"/>
                    <a:pt x="206" y="0"/>
                    <a:pt x="204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19"/>
                    <a:pt x="0" y="319"/>
                    <a:pt x="0" y="319"/>
                  </a:cubicBezTo>
                  <a:cubicBezTo>
                    <a:pt x="0" y="323"/>
                    <a:pt x="4" y="327"/>
                    <a:pt x="8" y="327"/>
                  </a:cubicBezTo>
                  <a:cubicBezTo>
                    <a:pt x="253" y="327"/>
                    <a:pt x="253" y="327"/>
                    <a:pt x="253" y="327"/>
                  </a:cubicBezTo>
                  <a:cubicBezTo>
                    <a:pt x="258" y="327"/>
                    <a:pt x="261" y="323"/>
                    <a:pt x="261" y="319"/>
                  </a:cubicBezTo>
                  <a:cubicBezTo>
                    <a:pt x="261" y="57"/>
                    <a:pt x="261" y="57"/>
                    <a:pt x="261" y="57"/>
                  </a:cubicBezTo>
                  <a:cubicBezTo>
                    <a:pt x="261" y="55"/>
                    <a:pt x="260" y="53"/>
                    <a:pt x="259" y="52"/>
                  </a:cubicBezTo>
                  <a:close/>
                  <a:moveTo>
                    <a:pt x="212" y="28"/>
                  </a:moveTo>
                  <a:cubicBezTo>
                    <a:pt x="233" y="49"/>
                    <a:pt x="233" y="49"/>
                    <a:pt x="233" y="49"/>
                  </a:cubicBezTo>
                  <a:cubicBezTo>
                    <a:pt x="212" y="49"/>
                    <a:pt x="212" y="49"/>
                    <a:pt x="212" y="49"/>
                  </a:cubicBezTo>
                  <a:lnTo>
                    <a:pt x="212" y="28"/>
                  </a:lnTo>
                  <a:close/>
                  <a:moveTo>
                    <a:pt x="16" y="310"/>
                  </a:moveTo>
                  <a:cubicBezTo>
                    <a:pt x="16" y="17"/>
                    <a:pt x="16" y="17"/>
                    <a:pt x="16" y="17"/>
                  </a:cubicBezTo>
                  <a:cubicBezTo>
                    <a:pt x="196" y="17"/>
                    <a:pt x="196" y="17"/>
                    <a:pt x="196" y="17"/>
                  </a:cubicBezTo>
                  <a:cubicBezTo>
                    <a:pt x="196" y="57"/>
                    <a:pt x="196" y="57"/>
                    <a:pt x="196" y="57"/>
                  </a:cubicBezTo>
                  <a:cubicBezTo>
                    <a:pt x="196" y="62"/>
                    <a:pt x="200" y="66"/>
                    <a:pt x="204" y="66"/>
                  </a:cubicBezTo>
                  <a:cubicBezTo>
                    <a:pt x="245" y="66"/>
                    <a:pt x="245" y="66"/>
                    <a:pt x="245" y="66"/>
                  </a:cubicBezTo>
                  <a:cubicBezTo>
                    <a:pt x="245" y="310"/>
                    <a:pt x="245" y="310"/>
                    <a:pt x="245" y="310"/>
                  </a:cubicBezTo>
                  <a:lnTo>
                    <a:pt x="16" y="3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2662238" y="6278563"/>
              <a:ext cx="619125" cy="63500"/>
            </a:xfrm>
            <a:custGeom>
              <a:avLst/>
              <a:gdLst>
                <a:gd name="T0" fmla="*/ 155 w 163"/>
                <a:gd name="T1" fmla="*/ 0 h 17"/>
                <a:gd name="T2" fmla="*/ 8 w 163"/>
                <a:gd name="T3" fmla="*/ 0 h 17"/>
                <a:gd name="T4" fmla="*/ 0 w 163"/>
                <a:gd name="T5" fmla="*/ 8 h 17"/>
                <a:gd name="T6" fmla="*/ 8 w 163"/>
                <a:gd name="T7" fmla="*/ 17 h 17"/>
                <a:gd name="T8" fmla="*/ 155 w 163"/>
                <a:gd name="T9" fmla="*/ 17 h 17"/>
                <a:gd name="T10" fmla="*/ 163 w 163"/>
                <a:gd name="T11" fmla="*/ 8 h 17"/>
                <a:gd name="T12" fmla="*/ 155 w 163"/>
                <a:gd name="T13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7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3"/>
                    <a:pt x="4" y="17"/>
                    <a:pt x="8" y="17"/>
                  </a:cubicBezTo>
                  <a:cubicBezTo>
                    <a:pt x="155" y="17"/>
                    <a:pt x="155" y="17"/>
                    <a:pt x="155" y="17"/>
                  </a:cubicBezTo>
                  <a:cubicBezTo>
                    <a:pt x="160" y="17"/>
                    <a:pt x="163" y="13"/>
                    <a:pt x="163" y="8"/>
                  </a:cubicBezTo>
                  <a:cubicBezTo>
                    <a:pt x="163" y="4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2662238" y="6156325"/>
              <a:ext cx="619125" cy="61913"/>
            </a:xfrm>
            <a:custGeom>
              <a:avLst/>
              <a:gdLst>
                <a:gd name="T0" fmla="*/ 155 w 163"/>
                <a:gd name="T1" fmla="*/ 0 h 16"/>
                <a:gd name="T2" fmla="*/ 8 w 163"/>
                <a:gd name="T3" fmla="*/ 0 h 16"/>
                <a:gd name="T4" fmla="*/ 0 w 163"/>
                <a:gd name="T5" fmla="*/ 8 h 16"/>
                <a:gd name="T6" fmla="*/ 8 w 163"/>
                <a:gd name="T7" fmla="*/ 16 h 16"/>
                <a:gd name="T8" fmla="*/ 155 w 163"/>
                <a:gd name="T9" fmla="*/ 16 h 16"/>
                <a:gd name="T10" fmla="*/ 163 w 163"/>
                <a:gd name="T11" fmla="*/ 8 h 16"/>
                <a:gd name="T12" fmla="*/ 155 w 163"/>
                <a:gd name="T13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3" h="16">
                  <a:moveTo>
                    <a:pt x="155" y="0"/>
                  </a:move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3"/>
                    <a:pt x="0" y="8"/>
                  </a:cubicBezTo>
                  <a:cubicBezTo>
                    <a:pt x="0" y="12"/>
                    <a:pt x="4" y="16"/>
                    <a:pt x="8" y="16"/>
                  </a:cubicBezTo>
                  <a:cubicBezTo>
                    <a:pt x="155" y="16"/>
                    <a:pt x="155" y="16"/>
                    <a:pt x="155" y="16"/>
                  </a:cubicBezTo>
                  <a:cubicBezTo>
                    <a:pt x="160" y="16"/>
                    <a:pt x="163" y="12"/>
                    <a:pt x="163" y="8"/>
                  </a:cubicBezTo>
                  <a:cubicBezTo>
                    <a:pt x="163" y="3"/>
                    <a:pt x="160" y="0"/>
                    <a:pt x="155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75" name="Freeform 27"/>
            <p:cNvSpPr>
              <a:spLocks noEditPoints="1"/>
            </p:cNvSpPr>
            <p:nvPr/>
          </p:nvSpPr>
          <p:spPr bwMode="auto">
            <a:xfrm>
              <a:off x="2787650" y="5661025"/>
              <a:ext cx="371475" cy="371475"/>
            </a:xfrm>
            <a:custGeom>
              <a:avLst/>
              <a:gdLst>
                <a:gd name="T0" fmla="*/ 8 w 98"/>
                <a:gd name="T1" fmla="*/ 98 h 98"/>
                <a:gd name="T2" fmla="*/ 89 w 98"/>
                <a:gd name="T3" fmla="*/ 98 h 98"/>
                <a:gd name="T4" fmla="*/ 98 w 98"/>
                <a:gd name="T5" fmla="*/ 90 h 98"/>
                <a:gd name="T6" fmla="*/ 74 w 98"/>
                <a:gd name="T7" fmla="*/ 53 h 98"/>
                <a:gd name="T8" fmla="*/ 81 w 98"/>
                <a:gd name="T9" fmla="*/ 33 h 98"/>
                <a:gd name="T10" fmla="*/ 49 w 98"/>
                <a:gd name="T11" fmla="*/ 0 h 98"/>
                <a:gd name="T12" fmla="*/ 16 w 98"/>
                <a:gd name="T13" fmla="*/ 33 h 98"/>
                <a:gd name="T14" fmla="*/ 23 w 98"/>
                <a:gd name="T15" fmla="*/ 53 h 98"/>
                <a:gd name="T16" fmla="*/ 0 w 98"/>
                <a:gd name="T17" fmla="*/ 90 h 98"/>
                <a:gd name="T18" fmla="*/ 8 w 98"/>
                <a:gd name="T19" fmla="*/ 98 h 98"/>
                <a:gd name="T20" fmla="*/ 49 w 98"/>
                <a:gd name="T21" fmla="*/ 16 h 98"/>
                <a:gd name="T22" fmla="*/ 65 w 98"/>
                <a:gd name="T23" fmla="*/ 33 h 98"/>
                <a:gd name="T24" fmla="*/ 49 w 98"/>
                <a:gd name="T25" fmla="*/ 49 h 98"/>
                <a:gd name="T26" fmla="*/ 32 w 98"/>
                <a:gd name="T27" fmla="*/ 33 h 98"/>
                <a:gd name="T28" fmla="*/ 49 w 98"/>
                <a:gd name="T29" fmla="*/ 16 h 98"/>
                <a:gd name="T30" fmla="*/ 41 w 98"/>
                <a:gd name="T31" fmla="*/ 65 h 98"/>
                <a:gd name="T32" fmla="*/ 57 w 98"/>
                <a:gd name="T33" fmla="*/ 65 h 98"/>
                <a:gd name="T34" fmla="*/ 80 w 98"/>
                <a:gd name="T35" fmla="*/ 82 h 98"/>
                <a:gd name="T36" fmla="*/ 17 w 98"/>
                <a:gd name="T37" fmla="*/ 82 h 98"/>
                <a:gd name="T38" fmla="*/ 41 w 98"/>
                <a:gd name="T39" fmla="*/ 65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8" h="98">
                  <a:moveTo>
                    <a:pt x="8" y="98"/>
                  </a:moveTo>
                  <a:cubicBezTo>
                    <a:pt x="89" y="98"/>
                    <a:pt x="89" y="98"/>
                    <a:pt x="89" y="98"/>
                  </a:cubicBezTo>
                  <a:cubicBezTo>
                    <a:pt x="94" y="98"/>
                    <a:pt x="98" y="94"/>
                    <a:pt x="98" y="90"/>
                  </a:cubicBezTo>
                  <a:cubicBezTo>
                    <a:pt x="98" y="73"/>
                    <a:pt x="88" y="59"/>
                    <a:pt x="74" y="53"/>
                  </a:cubicBezTo>
                  <a:cubicBezTo>
                    <a:pt x="79" y="47"/>
                    <a:pt x="81" y="40"/>
                    <a:pt x="81" y="33"/>
                  </a:cubicBezTo>
                  <a:cubicBezTo>
                    <a:pt x="81" y="15"/>
                    <a:pt x="67" y="0"/>
                    <a:pt x="49" y="0"/>
                  </a:cubicBezTo>
                  <a:cubicBezTo>
                    <a:pt x="31" y="0"/>
                    <a:pt x="16" y="15"/>
                    <a:pt x="16" y="33"/>
                  </a:cubicBezTo>
                  <a:cubicBezTo>
                    <a:pt x="16" y="40"/>
                    <a:pt x="19" y="47"/>
                    <a:pt x="23" y="53"/>
                  </a:cubicBezTo>
                  <a:cubicBezTo>
                    <a:pt x="9" y="59"/>
                    <a:pt x="0" y="73"/>
                    <a:pt x="0" y="90"/>
                  </a:cubicBezTo>
                  <a:cubicBezTo>
                    <a:pt x="0" y="94"/>
                    <a:pt x="3" y="98"/>
                    <a:pt x="8" y="98"/>
                  </a:cubicBezTo>
                  <a:close/>
                  <a:moveTo>
                    <a:pt x="49" y="16"/>
                  </a:moveTo>
                  <a:cubicBezTo>
                    <a:pt x="58" y="16"/>
                    <a:pt x="65" y="24"/>
                    <a:pt x="65" y="33"/>
                  </a:cubicBezTo>
                  <a:cubicBezTo>
                    <a:pt x="65" y="42"/>
                    <a:pt x="58" y="49"/>
                    <a:pt x="49" y="49"/>
                  </a:cubicBezTo>
                  <a:cubicBezTo>
                    <a:pt x="40" y="49"/>
                    <a:pt x="32" y="42"/>
                    <a:pt x="32" y="33"/>
                  </a:cubicBezTo>
                  <a:cubicBezTo>
                    <a:pt x="32" y="24"/>
                    <a:pt x="40" y="16"/>
                    <a:pt x="49" y="16"/>
                  </a:cubicBezTo>
                  <a:close/>
                  <a:moveTo>
                    <a:pt x="41" y="65"/>
                  </a:moveTo>
                  <a:cubicBezTo>
                    <a:pt x="57" y="65"/>
                    <a:pt x="57" y="65"/>
                    <a:pt x="57" y="65"/>
                  </a:cubicBezTo>
                  <a:cubicBezTo>
                    <a:pt x="67" y="65"/>
                    <a:pt x="77" y="72"/>
                    <a:pt x="80" y="82"/>
                  </a:cubicBezTo>
                  <a:cubicBezTo>
                    <a:pt x="17" y="82"/>
                    <a:pt x="17" y="82"/>
                    <a:pt x="17" y="82"/>
                  </a:cubicBezTo>
                  <a:cubicBezTo>
                    <a:pt x="21" y="72"/>
                    <a:pt x="30" y="65"/>
                    <a:pt x="41" y="6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sp>
        <p:nvSpPr>
          <p:cNvPr id="51" name="Text Placeholder 22"/>
          <p:cNvSpPr txBox="1">
            <a:spLocks/>
          </p:cNvSpPr>
          <p:nvPr/>
        </p:nvSpPr>
        <p:spPr>
          <a:xfrm>
            <a:off x="1561484" y="5410200"/>
            <a:ext cx="3248622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2400" b="0" i="0" u="none" baseline="0" dirty="0"/>
              <a:t>El ICE no puede entrar legalmente al </a:t>
            </a:r>
            <a:r>
              <a:rPr lang="es-us" sz="2400" b="1" i="0" u="none" baseline="0" dirty="0"/>
              <a:t>espacio privado </a:t>
            </a:r>
            <a:r>
              <a:rPr lang="es-us" sz="2400" b="0" i="0" u="none" baseline="0" dirty="0"/>
              <a:t>de un lugar de trabajo a menos que tengan el </a:t>
            </a:r>
            <a:r>
              <a:rPr lang="es-us" sz="2400" b="1" i="0" u="none" baseline="0" dirty="0"/>
              <a:t>permiso de su empleador</a:t>
            </a:r>
            <a:r>
              <a:rPr lang="es-us" sz="2400" b="0" i="0" u="none" baseline="0" dirty="0"/>
              <a:t> o una </a:t>
            </a:r>
            <a:r>
              <a:rPr lang="es-us" sz="2400" b="1" i="0" u="none" baseline="0" dirty="0"/>
              <a:t>orden judicial</a:t>
            </a:r>
            <a:r>
              <a:rPr lang="es-us" sz="2400" b="0" i="0" u="none" baseline="0" dirty="0"/>
              <a:t>.</a:t>
            </a:r>
            <a:endParaRPr lang="es-us" sz="2400" dirty="0"/>
          </a:p>
        </p:txBody>
      </p:sp>
      <p:sp>
        <p:nvSpPr>
          <p:cNvPr id="21" name="Text Placeholder 22"/>
          <p:cNvSpPr txBox="1">
            <a:spLocks/>
          </p:cNvSpPr>
          <p:nvPr/>
        </p:nvSpPr>
        <p:spPr>
          <a:xfrm>
            <a:off x="5325643" y="1440922"/>
            <a:ext cx="3521914" cy="1715094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1600" b="1" i="0" u="none" baseline="0"/>
              <a:t>El ICE puede entrar al espacio público</a:t>
            </a:r>
            <a:r>
              <a:rPr lang="es-us" sz="1600" b="0" i="0" u="none" baseline="0"/>
              <a:t> de cualquier lugar de trabajo sin necesidad de ningún tipo de orden. </a:t>
            </a:r>
          </a:p>
          <a:p>
            <a:pPr marL="0" indent="0" algn="l" rtl="0">
              <a:buNone/>
            </a:pPr>
            <a:endParaRPr lang="es-us" sz="1600" dirty="0"/>
          </a:p>
        </p:txBody>
      </p:sp>
      <p:sp>
        <p:nvSpPr>
          <p:cNvPr id="31" name="Text Placeholder 22"/>
          <p:cNvSpPr txBox="1">
            <a:spLocks/>
          </p:cNvSpPr>
          <p:nvPr/>
        </p:nvSpPr>
        <p:spPr>
          <a:xfrm>
            <a:off x="5090432" y="5083705"/>
            <a:ext cx="3992336" cy="2917295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spcBef>
                <a:spcPts val="300"/>
              </a:spcBef>
              <a:buNone/>
            </a:pPr>
            <a:r>
              <a:rPr lang="es-us" sz="3200" b="1" i="0" u="none" baseline="0" dirty="0"/>
              <a:t>Los empleadores pueden pedirle </a:t>
            </a:r>
          </a:p>
          <a:p>
            <a:pPr marL="0" indent="0" algn="ctr" rtl="0">
              <a:spcBef>
                <a:spcPts val="300"/>
              </a:spcBef>
              <a:buNone/>
            </a:pPr>
            <a:r>
              <a:rPr lang="es-us" sz="6000" b="1" i="0" u="none" baseline="0" dirty="0"/>
              <a:t>al ICE</a:t>
            </a:r>
            <a:r>
              <a:rPr lang="es-us" sz="6000" b="0" i="0" u="none" baseline="0" dirty="0"/>
              <a:t> </a:t>
            </a:r>
          </a:p>
          <a:p>
            <a:pPr marL="0" indent="0" algn="ctr" rtl="0">
              <a:spcBef>
                <a:spcPts val="300"/>
              </a:spcBef>
              <a:buNone/>
            </a:pPr>
            <a:r>
              <a:rPr lang="es-us" sz="2000" b="0" i="0" u="none" baseline="0" dirty="0"/>
              <a:t>que les muestren</a:t>
            </a:r>
          </a:p>
          <a:p>
            <a:pPr marL="0" indent="0" algn="ctr" rtl="0">
              <a:spcBef>
                <a:spcPts val="300"/>
              </a:spcBef>
              <a:buNone/>
            </a:pPr>
            <a:r>
              <a:rPr lang="es-us" sz="2400" b="1" i="0" u="none" baseline="0" dirty="0"/>
              <a:t> su identificación y </a:t>
            </a:r>
          </a:p>
          <a:p>
            <a:pPr marL="0" indent="0" algn="ctr" rtl="0">
              <a:spcBef>
                <a:spcPts val="300"/>
              </a:spcBef>
              <a:buNone/>
            </a:pPr>
            <a:r>
              <a:rPr lang="es-us" sz="1600" b="0" i="0" u="none" baseline="0" dirty="0"/>
              <a:t>preguntarles si tienen </a:t>
            </a:r>
          </a:p>
          <a:p>
            <a:pPr marL="0" indent="0" algn="ctr" rtl="0">
              <a:spcBef>
                <a:spcPts val="300"/>
              </a:spcBef>
              <a:buNone/>
            </a:pPr>
            <a:r>
              <a:rPr lang="es-us" sz="2400" b="1" i="0" u="none" baseline="0" dirty="0"/>
              <a:t>una orden judicial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657275" y="11194539"/>
            <a:ext cx="29706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l" rtl="0">
              <a:buNone/>
            </a:pPr>
            <a:r>
              <a:rPr lang="es-us" b="1" i="0" u="none" baseline="0">
                <a:solidFill>
                  <a:schemeClr val="tx2"/>
                </a:solidFill>
              </a:rPr>
              <a:t>I do not consent to a search</a:t>
            </a:r>
            <a:endParaRPr lang="es-us" dirty="0">
              <a:solidFill>
                <a:schemeClr val="tx2"/>
              </a:solidFill>
            </a:endParaRPr>
          </a:p>
        </p:txBody>
      </p:sp>
      <p:sp>
        <p:nvSpPr>
          <p:cNvPr id="34" name="Text Placeholder 22"/>
          <p:cNvSpPr txBox="1">
            <a:spLocks/>
          </p:cNvSpPr>
          <p:nvPr/>
        </p:nvSpPr>
        <p:spPr>
          <a:xfrm>
            <a:off x="1428750" y="11430000"/>
            <a:ext cx="3086100" cy="1157496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1600" b="1" i="0" u="sng" baseline="0" dirty="0"/>
              <a:t>no</a:t>
            </a:r>
            <a:r>
              <a:rPr lang="es-us" sz="1600" b="1" i="0" u="none" baseline="0" dirty="0"/>
              <a:t> tiene que responder sus preguntas</a:t>
            </a:r>
            <a:r>
              <a:rPr lang="es-us" sz="1600" b="0" i="0" u="none" baseline="0" dirty="0"/>
              <a:t> y puede dirigirlos a su empleador.</a:t>
            </a:r>
          </a:p>
        </p:txBody>
      </p:sp>
      <p:grpSp>
        <p:nvGrpSpPr>
          <p:cNvPr id="68" name="Group 67"/>
          <p:cNvGrpSpPr/>
          <p:nvPr/>
        </p:nvGrpSpPr>
        <p:grpSpPr>
          <a:xfrm>
            <a:off x="2268110" y="10210800"/>
            <a:ext cx="1288943" cy="1166704"/>
            <a:chOff x="6375400" y="5346700"/>
            <a:chExt cx="1506538" cy="1363663"/>
          </a:xfrm>
          <a:solidFill>
            <a:schemeClr val="bg1"/>
          </a:solidFill>
        </p:grpSpPr>
        <p:sp>
          <p:nvSpPr>
            <p:cNvPr id="64" name="Freeform 17"/>
            <p:cNvSpPr>
              <a:spLocks noEditPoints="1"/>
            </p:cNvSpPr>
            <p:nvPr/>
          </p:nvSpPr>
          <p:spPr bwMode="auto">
            <a:xfrm>
              <a:off x="6375400" y="5705475"/>
              <a:ext cx="860425" cy="1004888"/>
            </a:xfrm>
            <a:custGeom>
              <a:avLst/>
              <a:gdLst>
                <a:gd name="T0" fmla="*/ 157 w 228"/>
                <a:gd name="T1" fmla="*/ 139 h 266"/>
                <a:gd name="T2" fmla="*/ 190 w 228"/>
                <a:gd name="T3" fmla="*/ 76 h 266"/>
                <a:gd name="T4" fmla="*/ 114 w 228"/>
                <a:gd name="T5" fmla="*/ 0 h 266"/>
                <a:gd name="T6" fmla="*/ 38 w 228"/>
                <a:gd name="T7" fmla="*/ 76 h 266"/>
                <a:gd name="T8" fmla="*/ 71 w 228"/>
                <a:gd name="T9" fmla="*/ 139 h 266"/>
                <a:gd name="T10" fmla="*/ 0 w 228"/>
                <a:gd name="T11" fmla="*/ 238 h 266"/>
                <a:gd name="T12" fmla="*/ 0 w 228"/>
                <a:gd name="T13" fmla="*/ 257 h 266"/>
                <a:gd name="T14" fmla="*/ 9 w 228"/>
                <a:gd name="T15" fmla="*/ 266 h 266"/>
                <a:gd name="T16" fmla="*/ 218 w 228"/>
                <a:gd name="T17" fmla="*/ 266 h 266"/>
                <a:gd name="T18" fmla="*/ 228 w 228"/>
                <a:gd name="T19" fmla="*/ 257 h 266"/>
                <a:gd name="T20" fmla="*/ 228 w 228"/>
                <a:gd name="T21" fmla="*/ 238 h 266"/>
                <a:gd name="T22" fmla="*/ 157 w 228"/>
                <a:gd name="T23" fmla="*/ 139 h 266"/>
                <a:gd name="T24" fmla="*/ 57 w 228"/>
                <a:gd name="T25" fmla="*/ 76 h 266"/>
                <a:gd name="T26" fmla="*/ 114 w 228"/>
                <a:gd name="T27" fmla="*/ 19 h 266"/>
                <a:gd name="T28" fmla="*/ 171 w 228"/>
                <a:gd name="T29" fmla="*/ 76 h 266"/>
                <a:gd name="T30" fmla="*/ 114 w 228"/>
                <a:gd name="T31" fmla="*/ 133 h 266"/>
                <a:gd name="T32" fmla="*/ 57 w 228"/>
                <a:gd name="T33" fmla="*/ 76 h 266"/>
                <a:gd name="T34" fmla="*/ 209 w 228"/>
                <a:gd name="T35" fmla="*/ 247 h 266"/>
                <a:gd name="T36" fmla="*/ 19 w 228"/>
                <a:gd name="T37" fmla="*/ 247 h 266"/>
                <a:gd name="T38" fmla="*/ 19 w 228"/>
                <a:gd name="T39" fmla="*/ 238 h 266"/>
                <a:gd name="T40" fmla="*/ 104 w 228"/>
                <a:gd name="T41" fmla="*/ 152 h 266"/>
                <a:gd name="T42" fmla="*/ 123 w 228"/>
                <a:gd name="T43" fmla="*/ 152 h 266"/>
                <a:gd name="T44" fmla="*/ 209 w 228"/>
                <a:gd name="T45" fmla="*/ 238 h 266"/>
                <a:gd name="T46" fmla="*/ 209 w 228"/>
                <a:gd name="T47" fmla="*/ 247 h 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8" h="266">
                  <a:moveTo>
                    <a:pt x="157" y="139"/>
                  </a:moveTo>
                  <a:cubicBezTo>
                    <a:pt x="176" y="125"/>
                    <a:pt x="190" y="102"/>
                    <a:pt x="190" y="76"/>
                  </a:cubicBezTo>
                  <a:cubicBezTo>
                    <a:pt x="190" y="34"/>
                    <a:pt x="155" y="0"/>
                    <a:pt x="114" y="0"/>
                  </a:cubicBezTo>
                  <a:cubicBezTo>
                    <a:pt x="72" y="0"/>
                    <a:pt x="38" y="34"/>
                    <a:pt x="38" y="76"/>
                  </a:cubicBezTo>
                  <a:cubicBezTo>
                    <a:pt x="38" y="102"/>
                    <a:pt x="51" y="125"/>
                    <a:pt x="71" y="139"/>
                  </a:cubicBezTo>
                  <a:cubicBezTo>
                    <a:pt x="29" y="153"/>
                    <a:pt x="0" y="192"/>
                    <a:pt x="0" y="238"/>
                  </a:cubicBezTo>
                  <a:cubicBezTo>
                    <a:pt x="0" y="257"/>
                    <a:pt x="0" y="257"/>
                    <a:pt x="0" y="257"/>
                  </a:cubicBezTo>
                  <a:cubicBezTo>
                    <a:pt x="0" y="262"/>
                    <a:pt x="4" y="266"/>
                    <a:pt x="9" y="266"/>
                  </a:cubicBezTo>
                  <a:cubicBezTo>
                    <a:pt x="218" y="266"/>
                    <a:pt x="218" y="266"/>
                    <a:pt x="218" y="266"/>
                  </a:cubicBezTo>
                  <a:cubicBezTo>
                    <a:pt x="223" y="266"/>
                    <a:pt x="228" y="262"/>
                    <a:pt x="228" y="257"/>
                  </a:cubicBezTo>
                  <a:cubicBezTo>
                    <a:pt x="228" y="238"/>
                    <a:pt x="228" y="238"/>
                    <a:pt x="228" y="238"/>
                  </a:cubicBezTo>
                  <a:cubicBezTo>
                    <a:pt x="228" y="192"/>
                    <a:pt x="198" y="153"/>
                    <a:pt x="157" y="139"/>
                  </a:cubicBezTo>
                  <a:close/>
                  <a:moveTo>
                    <a:pt x="57" y="76"/>
                  </a:moveTo>
                  <a:cubicBezTo>
                    <a:pt x="57" y="45"/>
                    <a:pt x="82" y="19"/>
                    <a:pt x="114" y="19"/>
                  </a:cubicBezTo>
                  <a:cubicBezTo>
                    <a:pt x="145" y="19"/>
                    <a:pt x="171" y="45"/>
                    <a:pt x="171" y="76"/>
                  </a:cubicBezTo>
                  <a:cubicBezTo>
                    <a:pt x="171" y="108"/>
                    <a:pt x="145" y="133"/>
                    <a:pt x="114" y="133"/>
                  </a:cubicBezTo>
                  <a:cubicBezTo>
                    <a:pt x="82" y="133"/>
                    <a:pt x="57" y="108"/>
                    <a:pt x="57" y="76"/>
                  </a:cubicBezTo>
                  <a:close/>
                  <a:moveTo>
                    <a:pt x="209" y="247"/>
                  </a:moveTo>
                  <a:cubicBezTo>
                    <a:pt x="19" y="247"/>
                    <a:pt x="19" y="247"/>
                    <a:pt x="19" y="247"/>
                  </a:cubicBezTo>
                  <a:cubicBezTo>
                    <a:pt x="19" y="238"/>
                    <a:pt x="19" y="238"/>
                    <a:pt x="19" y="238"/>
                  </a:cubicBezTo>
                  <a:cubicBezTo>
                    <a:pt x="19" y="191"/>
                    <a:pt x="57" y="152"/>
                    <a:pt x="104" y="152"/>
                  </a:cubicBezTo>
                  <a:cubicBezTo>
                    <a:pt x="123" y="152"/>
                    <a:pt x="123" y="152"/>
                    <a:pt x="123" y="152"/>
                  </a:cubicBezTo>
                  <a:cubicBezTo>
                    <a:pt x="170" y="152"/>
                    <a:pt x="209" y="191"/>
                    <a:pt x="209" y="238"/>
                  </a:cubicBezTo>
                  <a:lnTo>
                    <a:pt x="209" y="24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65" name="Freeform 18"/>
            <p:cNvSpPr>
              <a:spLocks noEditPoints="1"/>
            </p:cNvSpPr>
            <p:nvPr/>
          </p:nvSpPr>
          <p:spPr bwMode="auto">
            <a:xfrm>
              <a:off x="7164388" y="5346700"/>
              <a:ext cx="717550" cy="717550"/>
            </a:xfrm>
            <a:custGeom>
              <a:avLst/>
              <a:gdLst>
                <a:gd name="T0" fmla="*/ 161 w 190"/>
                <a:gd name="T1" fmla="*/ 0 h 190"/>
                <a:gd name="T2" fmla="*/ 28 w 190"/>
                <a:gd name="T3" fmla="*/ 0 h 190"/>
                <a:gd name="T4" fmla="*/ 0 w 190"/>
                <a:gd name="T5" fmla="*/ 29 h 190"/>
                <a:gd name="T6" fmla="*/ 0 w 190"/>
                <a:gd name="T7" fmla="*/ 124 h 190"/>
                <a:gd name="T8" fmla="*/ 28 w 190"/>
                <a:gd name="T9" fmla="*/ 152 h 190"/>
                <a:gd name="T10" fmla="*/ 57 w 190"/>
                <a:gd name="T11" fmla="*/ 152 h 190"/>
                <a:gd name="T12" fmla="*/ 57 w 190"/>
                <a:gd name="T13" fmla="*/ 181 h 190"/>
                <a:gd name="T14" fmla="*/ 62 w 190"/>
                <a:gd name="T15" fmla="*/ 189 h 190"/>
                <a:gd name="T16" fmla="*/ 66 w 190"/>
                <a:gd name="T17" fmla="*/ 190 h 190"/>
                <a:gd name="T18" fmla="*/ 72 w 190"/>
                <a:gd name="T19" fmla="*/ 188 h 190"/>
                <a:gd name="T20" fmla="*/ 117 w 190"/>
                <a:gd name="T21" fmla="*/ 152 h 190"/>
                <a:gd name="T22" fmla="*/ 161 w 190"/>
                <a:gd name="T23" fmla="*/ 152 h 190"/>
                <a:gd name="T24" fmla="*/ 190 w 190"/>
                <a:gd name="T25" fmla="*/ 124 h 190"/>
                <a:gd name="T26" fmla="*/ 190 w 190"/>
                <a:gd name="T27" fmla="*/ 29 h 190"/>
                <a:gd name="T28" fmla="*/ 161 w 190"/>
                <a:gd name="T29" fmla="*/ 0 h 190"/>
                <a:gd name="T30" fmla="*/ 171 w 190"/>
                <a:gd name="T31" fmla="*/ 124 h 190"/>
                <a:gd name="T32" fmla="*/ 161 w 190"/>
                <a:gd name="T33" fmla="*/ 133 h 190"/>
                <a:gd name="T34" fmla="*/ 114 w 190"/>
                <a:gd name="T35" fmla="*/ 133 h 190"/>
                <a:gd name="T36" fmla="*/ 108 w 190"/>
                <a:gd name="T37" fmla="*/ 135 h 190"/>
                <a:gd name="T38" fmla="*/ 76 w 190"/>
                <a:gd name="T39" fmla="*/ 161 h 190"/>
                <a:gd name="T40" fmla="*/ 76 w 190"/>
                <a:gd name="T41" fmla="*/ 143 h 190"/>
                <a:gd name="T42" fmla="*/ 66 w 190"/>
                <a:gd name="T43" fmla="*/ 133 h 190"/>
                <a:gd name="T44" fmla="*/ 28 w 190"/>
                <a:gd name="T45" fmla="*/ 133 h 190"/>
                <a:gd name="T46" fmla="*/ 19 w 190"/>
                <a:gd name="T47" fmla="*/ 124 h 190"/>
                <a:gd name="T48" fmla="*/ 19 w 190"/>
                <a:gd name="T49" fmla="*/ 29 h 190"/>
                <a:gd name="T50" fmla="*/ 28 w 190"/>
                <a:gd name="T51" fmla="*/ 19 h 190"/>
                <a:gd name="T52" fmla="*/ 161 w 190"/>
                <a:gd name="T53" fmla="*/ 19 h 190"/>
                <a:gd name="T54" fmla="*/ 171 w 190"/>
                <a:gd name="T55" fmla="*/ 29 h 190"/>
                <a:gd name="T56" fmla="*/ 171 w 190"/>
                <a:gd name="T57" fmla="*/ 12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90" h="190">
                  <a:moveTo>
                    <a:pt x="161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3"/>
                    <a:pt x="0" y="29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39"/>
                    <a:pt x="12" y="152"/>
                    <a:pt x="28" y="152"/>
                  </a:cubicBezTo>
                  <a:cubicBezTo>
                    <a:pt x="57" y="152"/>
                    <a:pt x="57" y="152"/>
                    <a:pt x="57" y="152"/>
                  </a:cubicBezTo>
                  <a:cubicBezTo>
                    <a:pt x="57" y="181"/>
                    <a:pt x="57" y="181"/>
                    <a:pt x="57" y="181"/>
                  </a:cubicBezTo>
                  <a:cubicBezTo>
                    <a:pt x="57" y="184"/>
                    <a:pt x="59" y="188"/>
                    <a:pt x="62" y="189"/>
                  </a:cubicBezTo>
                  <a:cubicBezTo>
                    <a:pt x="63" y="190"/>
                    <a:pt x="65" y="190"/>
                    <a:pt x="66" y="190"/>
                  </a:cubicBezTo>
                  <a:cubicBezTo>
                    <a:pt x="68" y="190"/>
                    <a:pt x="70" y="190"/>
                    <a:pt x="72" y="188"/>
                  </a:cubicBezTo>
                  <a:cubicBezTo>
                    <a:pt x="117" y="152"/>
                    <a:pt x="117" y="152"/>
                    <a:pt x="117" y="152"/>
                  </a:cubicBezTo>
                  <a:cubicBezTo>
                    <a:pt x="161" y="152"/>
                    <a:pt x="161" y="152"/>
                    <a:pt x="161" y="152"/>
                  </a:cubicBezTo>
                  <a:cubicBezTo>
                    <a:pt x="177" y="152"/>
                    <a:pt x="190" y="139"/>
                    <a:pt x="190" y="124"/>
                  </a:cubicBezTo>
                  <a:cubicBezTo>
                    <a:pt x="190" y="29"/>
                    <a:pt x="190" y="29"/>
                    <a:pt x="190" y="29"/>
                  </a:cubicBezTo>
                  <a:cubicBezTo>
                    <a:pt x="190" y="13"/>
                    <a:pt x="177" y="0"/>
                    <a:pt x="161" y="0"/>
                  </a:cubicBezTo>
                  <a:close/>
                  <a:moveTo>
                    <a:pt x="171" y="124"/>
                  </a:moveTo>
                  <a:cubicBezTo>
                    <a:pt x="171" y="129"/>
                    <a:pt x="166" y="133"/>
                    <a:pt x="161" y="133"/>
                  </a:cubicBezTo>
                  <a:cubicBezTo>
                    <a:pt x="114" y="133"/>
                    <a:pt x="114" y="133"/>
                    <a:pt x="114" y="133"/>
                  </a:cubicBezTo>
                  <a:cubicBezTo>
                    <a:pt x="111" y="133"/>
                    <a:pt x="109" y="134"/>
                    <a:pt x="108" y="135"/>
                  </a:cubicBezTo>
                  <a:cubicBezTo>
                    <a:pt x="76" y="161"/>
                    <a:pt x="76" y="161"/>
                    <a:pt x="76" y="161"/>
                  </a:cubicBezTo>
                  <a:cubicBezTo>
                    <a:pt x="76" y="143"/>
                    <a:pt x="76" y="143"/>
                    <a:pt x="76" y="143"/>
                  </a:cubicBezTo>
                  <a:cubicBezTo>
                    <a:pt x="76" y="138"/>
                    <a:pt x="71" y="133"/>
                    <a:pt x="66" y="133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23" y="133"/>
                    <a:pt x="19" y="129"/>
                    <a:pt x="19" y="12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4"/>
                    <a:pt x="23" y="19"/>
                    <a:pt x="28" y="19"/>
                  </a:cubicBezTo>
                  <a:cubicBezTo>
                    <a:pt x="161" y="19"/>
                    <a:pt x="161" y="19"/>
                    <a:pt x="161" y="19"/>
                  </a:cubicBezTo>
                  <a:cubicBezTo>
                    <a:pt x="166" y="19"/>
                    <a:pt x="171" y="24"/>
                    <a:pt x="171" y="29"/>
                  </a:cubicBezTo>
                  <a:lnTo>
                    <a:pt x="171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66" name="Line 19"/>
            <p:cNvSpPr>
              <a:spLocks noChangeShapeType="1"/>
            </p:cNvSpPr>
            <p:nvPr/>
          </p:nvSpPr>
          <p:spPr bwMode="auto">
            <a:xfrm>
              <a:off x="7405688" y="5505450"/>
              <a:ext cx="230188" cy="233363"/>
            </a:xfrm>
            <a:prstGeom prst="line">
              <a:avLst/>
            </a:prstGeom>
            <a:grpFill/>
            <a:ln w="60325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67" name="Line 20"/>
            <p:cNvSpPr>
              <a:spLocks noChangeShapeType="1"/>
            </p:cNvSpPr>
            <p:nvPr/>
          </p:nvSpPr>
          <p:spPr bwMode="auto">
            <a:xfrm flipH="1">
              <a:off x="7405688" y="5505450"/>
              <a:ext cx="230188" cy="233363"/>
            </a:xfrm>
            <a:prstGeom prst="line">
              <a:avLst/>
            </a:prstGeom>
            <a:grpFill/>
            <a:ln w="60325" cap="rnd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1428750" y="9232020"/>
            <a:ext cx="30848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s-us" b="0" i="0" u="none" baseline="0" dirty="0"/>
              <a:t>Como en cualquier lugar público, si el ICE se le acerca en el trabajo, </a:t>
            </a:r>
          </a:p>
        </p:txBody>
      </p:sp>
      <p:sp>
        <p:nvSpPr>
          <p:cNvPr id="48" name="Text Placeholder 22"/>
          <p:cNvSpPr txBox="1">
            <a:spLocks/>
          </p:cNvSpPr>
          <p:nvPr/>
        </p:nvSpPr>
        <p:spPr>
          <a:xfrm>
            <a:off x="5543548" y="9783371"/>
            <a:ext cx="3209067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1800" b="0" i="0" u="none" baseline="0" dirty="0"/>
              <a:t>Si los agentes del ICE tratan de revisar sus bolsillos o pertenencias, puede decir: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5444066" y="2644653"/>
            <a:ext cx="3090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l" rtl="0">
              <a:buNone/>
            </a:pPr>
            <a:r>
              <a:rPr lang="es-us" b="0" i="0" u="sng" baseline="0" dirty="0">
                <a:solidFill>
                  <a:schemeClr val="tx2"/>
                </a:solidFill>
              </a:rPr>
              <a:t>Los espacios públicos pueden incluir</a:t>
            </a:r>
            <a:r>
              <a:rPr lang="es-us" b="0" i="0" u="none" baseline="0" dirty="0">
                <a:solidFill>
                  <a:schemeClr val="tx2"/>
                </a:solidFill>
              </a:rPr>
              <a:t>: la recepción de la oficina, supermercado, tienda minorista o área de comedor de un restaurante. 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283085A5-6BCA-44C7-915F-7C87B75C33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3292" y="869535"/>
            <a:ext cx="2497016" cy="149820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gray">
          <a:xfrm>
            <a:off x="1110343" y="1810844"/>
            <a:ext cx="3722914" cy="212308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lnSpc>
                <a:spcPts val="3400"/>
              </a:lnSpc>
              <a:buNone/>
            </a:pPr>
            <a:r>
              <a:rPr lang="es-us" sz="3200" b="1" i="0" u="none" baseline="0" dirty="0">
                <a:solidFill>
                  <a:schemeClr val="tx2"/>
                </a:solidFill>
              </a:rPr>
              <a:t>C</a:t>
            </a:r>
            <a:r>
              <a:rPr lang="es-us" sz="3200" b="1" i="0" u="none" baseline="0" dirty="0">
                <a:solidFill>
                  <a:schemeClr val="accent5"/>
                </a:solidFill>
              </a:rPr>
              <a:t>onozca </a:t>
            </a:r>
            <a:br>
              <a:rPr lang="es-us" sz="3200" b="1" dirty="0">
                <a:solidFill>
                  <a:schemeClr val="accent5"/>
                </a:solidFill>
              </a:rPr>
            </a:br>
            <a:r>
              <a:rPr lang="es-us" sz="3200" b="1" i="0" u="none" baseline="0" dirty="0">
                <a:solidFill>
                  <a:schemeClr val="tx2"/>
                </a:solidFill>
              </a:rPr>
              <a:t>s</a:t>
            </a:r>
            <a:r>
              <a:rPr lang="es-us" sz="3200" b="1" i="0" u="none" baseline="0" dirty="0">
                <a:solidFill>
                  <a:schemeClr val="accent5"/>
                </a:solidFill>
              </a:rPr>
              <a:t>us </a:t>
            </a:r>
            <a:br>
              <a:rPr lang="es-us" sz="3200" b="1" dirty="0">
                <a:solidFill>
                  <a:schemeClr val="accent5"/>
                </a:solidFill>
              </a:rPr>
            </a:br>
            <a:r>
              <a:rPr lang="es-us" sz="3200" b="1" i="0" u="none" baseline="0" dirty="0">
                <a:solidFill>
                  <a:schemeClr val="tx2"/>
                </a:solidFill>
              </a:rPr>
              <a:t>d</a:t>
            </a:r>
            <a:r>
              <a:rPr lang="es-us" sz="3200" b="1" i="0" u="none" baseline="0" dirty="0">
                <a:solidFill>
                  <a:schemeClr val="accent5"/>
                </a:solidFill>
              </a:rPr>
              <a:t>erechos</a:t>
            </a:r>
          </a:p>
          <a:p>
            <a:pPr marL="0" indent="0" algn="ctr" rtl="0">
              <a:lnSpc>
                <a:spcPts val="3000"/>
              </a:lnSpc>
              <a:spcBef>
                <a:spcPts val="600"/>
              </a:spcBef>
              <a:buNone/>
            </a:pPr>
            <a:r>
              <a:rPr lang="es-us" sz="2800" b="1" i="0" u="none" baseline="0" dirty="0">
                <a:solidFill>
                  <a:schemeClr val="accent5"/>
                </a:solidFill>
              </a:rPr>
              <a:t>Cuando tenga un encuentro con el </a:t>
            </a:r>
            <a:r>
              <a:rPr lang="es-us" sz="2800" b="1" i="0" u="none" baseline="0" dirty="0">
                <a:solidFill>
                  <a:schemeClr val="tx2"/>
                </a:solidFill>
              </a:rPr>
              <a:t>ICE</a:t>
            </a:r>
          </a:p>
          <a:p>
            <a:pPr marL="0" indent="0" algn="ctr" rtl="0">
              <a:spcBef>
                <a:spcPts val="600"/>
              </a:spcBef>
              <a:buNone/>
            </a:pPr>
            <a:r>
              <a:rPr lang="es-us" b="1" i="0" u="none" baseline="0" dirty="0">
                <a:solidFill>
                  <a:schemeClr val="tx1"/>
                </a:solidFill>
              </a:rPr>
              <a:t>¿Qué puedo hacer si el ICE llega a</a:t>
            </a:r>
            <a:br>
              <a:rPr lang="es-us" b="1" dirty="0">
                <a:solidFill>
                  <a:schemeClr val="tx1"/>
                </a:solidFill>
              </a:rPr>
            </a:br>
            <a:r>
              <a:rPr lang="es-us" b="1" i="0" u="none" baseline="0" dirty="0">
                <a:solidFill>
                  <a:schemeClr val="tx1"/>
                </a:solidFill>
              </a:rPr>
              <a:t>mi lugar de trabajo?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87" y="737669"/>
            <a:ext cx="1606627" cy="1068407"/>
          </a:xfrm>
          <a:prstGeom prst="rect">
            <a:avLst/>
          </a:prstGeom>
        </p:spPr>
      </p:pic>
      <p:pic>
        <p:nvPicPr>
          <p:cNvPr id="11" name="Picture 10" descr="A picture containing text, gear, metalware&#10;&#10;Description automatically generated">
            <a:extLst>
              <a:ext uri="{FF2B5EF4-FFF2-40B4-BE49-F238E27FC236}">
                <a16:creationId xmlns:a16="http://schemas.microsoft.com/office/drawing/2014/main" id="{CC4737B0-AEDD-4DC3-8F4C-EC0D86319B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978" y="13703261"/>
            <a:ext cx="16287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04226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65"/>
          <p:cNvPicPr>
            <a:picLocks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4400" y="8686800"/>
            <a:ext cx="4114800" cy="4114800"/>
          </a:xfrm>
          <a:prstGeom prst="rect">
            <a:avLst/>
          </a:prstGeom>
        </p:spPr>
      </p:pic>
      <p:pic>
        <p:nvPicPr>
          <p:cNvPr id="43" name="Picture 42"/>
          <p:cNvPicPr>
            <a:picLocks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5022478" y="8686800"/>
            <a:ext cx="4114800" cy="4114800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gray">
          <a:xfrm>
            <a:off x="5029200" y="4572000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 bwMode="gray">
          <a:xfrm>
            <a:off x="914400" y="4572000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989595" y="9511450"/>
            <a:ext cx="2107244" cy="2634916"/>
            <a:chOff x="6600825" y="9542463"/>
            <a:chExt cx="969963" cy="1212850"/>
          </a:xfrm>
          <a:solidFill>
            <a:schemeClr val="bg1">
              <a:lumMod val="60000"/>
              <a:lumOff val="40000"/>
              <a:alpha val="72000"/>
            </a:schemeClr>
          </a:solidFill>
        </p:grpSpPr>
        <p:sp>
          <p:nvSpPr>
            <p:cNvPr id="33" name="Freeform 10"/>
            <p:cNvSpPr>
              <a:spLocks noEditPoints="1"/>
            </p:cNvSpPr>
            <p:nvPr/>
          </p:nvSpPr>
          <p:spPr bwMode="auto">
            <a:xfrm>
              <a:off x="6600825" y="9542463"/>
              <a:ext cx="969963" cy="1212850"/>
            </a:xfrm>
            <a:custGeom>
              <a:avLst/>
              <a:gdLst>
                <a:gd name="T0" fmla="*/ 254 w 256"/>
                <a:gd name="T1" fmla="*/ 51 h 320"/>
                <a:gd name="T2" fmla="*/ 206 w 256"/>
                <a:gd name="T3" fmla="*/ 3 h 320"/>
                <a:gd name="T4" fmla="*/ 200 w 256"/>
                <a:gd name="T5" fmla="*/ 0 h 320"/>
                <a:gd name="T6" fmla="*/ 8 w 256"/>
                <a:gd name="T7" fmla="*/ 0 h 320"/>
                <a:gd name="T8" fmla="*/ 0 w 256"/>
                <a:gd name="T9" fmla="*/ 8 h 320"/>
                <a:gd name="T10" fmla="*/ 0 w 256"/>
                <a:gd name="T11" fmla="*/ 312 h 320"/>
                <a:gd name="T12" fmla="*/ 8 w 256"/>
                <a:gd name="T13" fmla="*/ 320 h 320"/>
                <a:gd name="T14" fmla="*/ 248 w 256"/>
                <a:gd name="T15" fmla="*/ 320 h 320"/>
                <a:gd name="T16" fmla="*/ 256 w 256"/>
                <a:gd name="T17" fmla="*/ 312 h 320"/>
                <a:gd name="T18" fmla="*/ 256 w 256"/>
                <a:gd name="T19" fmla="*/ 56 h 320"/>
                <a:gd name="T20" fmla="*/ 254 w 256"/>
                <a:gd name="T21" fmla="*/ 51 h 320"/>
                <a:gd name="T22" fmla="*/ 208 w 256"/>
                <a:gd name="T23" fmla="*/ 28 h 320"/>
                <a:gd name="T24" fmla="*/ 229 w 256"/>
                <a:gd name="T25" fmla="*/ 48 h 320"/>
                <a:gd name="T26" fmla="*/ 208 w 256"/>
                <a:gd name="T27" fmla="*/ 48 h 320"/>
                <a:gd name="T28" fmla="*/ 208 w 256"/>
                <a:gd name="T29" fmla="*/ 28 h 320"/>
                <a:gd name="T30" fmla="*/ 16 w 256"/>
                <a:gd name="T31" fmla="*/ 304 h 320"/>
                <a:gd name="T32" fmla="*/ 16 w 256"/>
                <a:gd name="T33" fmla="*/ 16 h 320"/>
                <a:gd name="T34" fmla="*/ 192 w 256"/>
                <a:gd name="T35" fmla="*/ 16 h 320"/>
                <a:gd name="T36" fmla="*/ 192 w 256"/>
                <a:gd name="T37" fmla="*/ 56 h 320"/>
                <a:gd name="T38" fmla="*/ 200 w 256"/>
                <a:gd name="T39" fmla="*/ 64 h 320"/>
                <a:gd name="T40" fmla="*/ 240 w 256"/>
                <a:gd name="T41" fmla="*/ 64 h 320"/>
                <a:gd name="T42" fmla="*/ 240 w 256"/>
                <a:gd name="T43" fmla="*/ 304 h 320"/>
                <a:gd name="T44" fmla="*/ 16 w 256"/>
                <a:gd name="T45" fmla="*/ 304 h 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56" h="320">
                  <a:moveTo>
                    <a:pt x="254" y="51"/>
                  </a:moveTo>
                  <a:cubicBezTo>
                    <a:pt x="206" y="3"/>
                    <a:pt x="206" y="3"/>
                    <a:pt x="206" y="3"/>
                  </a:cubicBezTo>
                  <a:cubicBezTo>
                    <a:pt x="204" y="1"/>
                    <a:pt x="202" y="0"/>
                    <a:pt x="200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312"/>
                    <a:pt x="0" y="312"/>
                    <a:pt x="0" y="312"/>
                  </a:cubicBezTo>
                  <a:cubicBezTo>
                    <a:pt x="0" y="317"/>
                    <a:pt x="4" y="320"/>
                    <a:pt x="8" y="320"/>
                  </a:cubicBezTo>
                  <a:cubicBezTo>
                    <a:pt x="248" y="320"/>
                    <a:pt x="248" y="320"/>
                    <a:pt x="248" y="320"/>
                  </a:cubicBezTo>
                  <a:cubicBezTo>
                    <a:pt x="252" y="320"/>
                    <a:pt x="256" y="317"/>
                    <a:pt x="256" y="312"/>
                  </a:cubicBezTo>
                  <a:cubicBezTo>
                    <a:pt x="256" y="56"/>
                    <a:pt x="256" y="56"/>
                    <a:pt x="256" y="56"/>
                  </a:cubicBezTo>
                  <a:cubicBezTo>
                    <a:pt x="256" y="54"/>
                    <a:pt x="255" y="52"/>
                    <a:pt x="254" y="51"/>
                  </a:cubicBezTo>
                  <a:close/>
                  <a:moveTo>
                    <a:pt x="208" y="28"/>
                  </a:moveTo>
                  <a:cubicBezTo>
                    <a:pt x="229" y="48"/>
                    <a:pt x="229" y="48"/>
                    <a:pt x="229" y="48"/>
                  </a:cubicBezTo>
                  <a:cubicBezTo>
                    <a:pt x="208" y="48"/>
                    <a:pt x="208" y="48"/>
                    <a:pt x="208" y="48"/>
                  </a:cubicBezTo>
                  <a:lnTo>
                    <a:pt x="208" y="28"/>
                  </a:lnTo>
                  <a:close/>
                  <a:moveTo>
                    <a:pt x="16" y="304"/>
                  </a:moveTo>
                  <a:cubicBezTo>
                    <a:pt x="16" y="16"/>
                    <a:pt x="16" y="16"/>
                    <a:pt x="16" y="16"/>
                  </a:cubicBezTo>
                  <a:cubicBezTo>
                    <a:pt x="192" y="16"/>
                    <a:pt x="192" y="16"/>
                    <a:pt x="192" y="16"/>
                  </a:cubicBezTo>
                  <a:cubicBezTo>
                    <a:pt x="192" y="56"/>
                    <a:pt x="192" y="56"/>
                    <a:pt x="192" y="56"/>
                  </a:cubicBezTo>
                  <a:cubicBezTo>
                    <a:pt x="192" y="61"/>
                    <a:pt x="196" y="64"/>
                    <a:pt x="200" y="64"/>
                  </a:cubicBezTo>
                  <a:cubicBezTo>
                    <a:pt x="240" y="64"/>
                    <a:pt x="240" y="64"/>
                    <a:pt x="240" y="64"/>
                  </a:cubicBezTo>
                  <a:cubicBezTo>
                    <a:pt x="240" y="304"/>
                    <a:pt x="240" y="304"/>
                    <a:pt x="240" y="304"/>
                  </a:cubicBezTo>
                  <a:lnTo>
                    <a:pt x="16" y="3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35" name="Freeform 11"/>
            <p:cNvSpPr>
              <a:spLocks noEditPoints="1"/>
            </p:cNvSpPr>
            <p:nvPr/>
          </p:nvSpPr>
          <p:spPr bwMode="auto">
            <a:xfrm>
              <a:off x="6753225" y="9845676"/>
              <a:ext cx="666750" cy="666750"/>
            </a:xfrm>
            <a:custGeom>
              <a:avLst/>
              <a:gdLst>
                <a:gd name="T0" fmla="*/ 148 w 176"/>
                <a:gd name="T1" fmla="*/ 33 h 176"/>
                <a:gd name="T2" fmla="*/ 148 w 176"/>
                <a:gd name="T3" fmla="*/ 33 h 176"/>
                <a:gd name="T4" fmla="*/ 147 w 176"/>
                <a:gd name="T5" fmla="*/ 33 h 176"/>
                <a:gd name="T6" fmla="*/ 144 w 176"/>
                <a:gd name="T7" fmla="*/ 32 h 176"/>
                <a:gd name="T8" fmla="*/ 96 w 176"/>
                <a:gd name="T9" fmla="*/ 16 h 176"/>
                <a:gd name="T10" fmla="*/ 112 w 176"/>
                <a:gd name="T11" fmla="*/ 8 h 176"/>
                <a:gd name="T12" fmla="*/ 72 w 176"/>
                <a:gd name="T13" fmla="*/ 0 h 176"/>
                <a:gd name="T14" fmla="*/ 72 w 176"/>
                <a:gd name="T15" fmla="*/ 16 h 176"/>
                <a:gd name="T16" fmla="*/ 80 w 176"/>
                <a:gd name="T17" fmla="*/ 32 h 176"/>
                <a:gd name="T18" fmla="*/ 29 w 176"/>
                <a:gd name="T19" fmla="*/ 33 h 176"/>
                <a:gd name="T20" fmla="*/ 29 w 176"/>
                <a:gd name="T21" fmla="*/ 33 h 176"/>
                <a:gd name="T22" fmla="*/ 28 w 176"/>
                <a:gd name="T23" fmla="*/ 33 h 176"/>
                <a:gd name="T24" fmla="*/ 25 w 176"/>
                <a:gd name="T25" fmla="*/ 37 h 176"/>
                <a:gd name="T26" fmla="*/ 0 w 176"/>
                <a:gd name="T27" fmla="*/ 88 h 176"/>
                <a:gd name="T28" fmla="*/ 32 w 176"/>
                <a:gd name="T29" fmla="*/ 128 h 176"/>
                <a:gd name="T30" fmla="*/ 64 w 176"/>
                <a:gd name="T31" fmla="*/ 88 h 176"/>
                <a:gd name="T32" fmla="*/ 45 w 176"/>
                <a:gd name="T33" fmla="*/ 48 h 176"/>
                <a:gd name="T34" fmla="*/ 80 w 176"/>
                <a:gd name="T35" fmla="*/ 160 h 176"/>
                <a:gd name="T36" fmla="*/ 48 w 176"/>
                <a:gd name="T37" fmla="*/ 168 h 176"/>
                <a:gd name="T38" fmla="*/ 120 w 176"/>
                <a:gd name="T39" fmla="*/ 176 h 176"/>
                <a:gd name="T40" fmla="*/ 120 w 176"/>
                <a:gd name="T41" fmla="*/ 160 h 176"/>
                <a:gd name="T42" fmla="*/ 96 w 176"/>
                <a:gd name="T43" fmla="*/ 48 h 176"/>
                <a:gd name="T44" fmla="*/ 113 w 176"/>
                <a:gd name="T45" fmla="*/ 85 h 176"/>
                <a:gd name="T46" fmla="*/ 112 w 176"/>
                <a:gd name="T47" fmla="*/ 96 h 176"/>
                <a:gd name="T48" fmla="*/ 176 w 176"/>
                <a:gd name="T49" fmla="*/ 96 h 176"/>
                <a:gd name="T50" fmla="*/ 175 w 176"/>
                <a:gd name="T51" fmla="*/ 85 h 176"/>
                <a:gd name="T52" fmla="*/ 32 w 176"/>
                <a:gd name="T53" fmla="*/ 58 h 176"/>
                <a:gd name="T54" fmla="*/ 21 w 176"/>
                <a:gd name="T55" fmla="*/ 80 h 176"/>
                <a:gd name="T56" fmla="*/ 48 w 176"/>
                <a:gd name="T57" fmla="*/ 96 h 176"/>
                <a:gd name="T58" fmla="*/ 16 w 176"/>
                <a:gd name="T59" fmla="*/ 96 h 176"/>
                <a:gd name="T60" fmla="*/ 144 w 176"/>
                <a:gd name="T61" fmla="*/ 58 h 176"/>
                <a:gd name="T62" fmla="*/ 133 w 176"/>
                <a:gd name="T63" fmla="*/ 80 h 176"/>
                <a:gd name="T64" fmla="*/ 144 w 176"/>
                <a:gd name="T65" fmla="*/ 112 h 176"/>
                <a:gd name="T66" fmla="*/ 160 w 176"/>
                <a:gd name="T67" fmla="*/ 96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6" h="176">
                  <a:moveTo>
                    <a:pt x="151" y="37"/>
                  </a:moveTo>
                  <a:cubicBezTo>
                    <a:pt x="151" y="35"/>
                    <a:pt x="149" y="34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3"/>
                    <a:pt x="148" y="33"/>
                    <a:pt x="148" y="33"/>
                  </a:cubicBezTo>
                  <a:cubicBezTo>
                    <a:pt x="148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7" y="33"/>
                    <a:pt x="147" y="33"/>
                    <a:pt x="147" y="33"/>
                  </a:cubicBezTo>
                  <a:cubicBezTo>
                    <a:pt x="146" y="33"/>
                    <a:pt x="145" y="33"/>
                    <a:pt x="144" y="32"/>
                  </a:cubicBezTo>
                  <a:cubicBezTo>
                    <a:pt x="96" y="32"/>
                    <a:pt x="96" y="32"/>
                    <a:pt x="96" y="32"/>
                  </a:cubicBezTo>
                  <a:cubicBezTo>
                    <a:pt x="96" y="16"/>
                    <a:pt x="96" y="16"/>
                    <a:pt x="96" y="16"/>
                  </a:cubicBezTo>
                  <a:cubicBezTo>
                    <a:pt x="104" y="16"/>
                    <a:pt x="104" y="16"/>
                    <a:pt x="104" y="16"/>
                  </a:cubicBezTo>
                  <a:cubicBezTo>
                    <a:pt x="108" y="16"/>
                    <a:pt x="112" y="13"/>
                    <a:pt x="112" y="8"/>
                  </a:cubicBezTo>
                  <a:cubicBezTo>
                    <a:pt x="112" y="4"/>
                    <a:pt x="108" y="0"/>
                    <a:pt x="104" y="0"/>
                  </a:cubicBezTo>
                  <a:cubicBezTo>
                    <a:pt x="72" y="0"/>
                    <a:pt x="72" y="0"/>
                    <a:pt x="72" y="0"/>
                  </a:cubicBezTo>
                  <a:cubicBezTo>
                    <a:pt x="68" y="0"/>
                    <a:pt x="64" y="4"/>
                    <a:pt x="64" y="8"/>
                  </a:cubicBezTo>
                  <a:cubicBezTo>
                    <a:pt x="64" y="13"/>
                    <a:pt x="68" y="16"/>
                    <a:pt x="72" y="16"/>
                  </a:cubicBezTo>
                  <a:cubicBezTo>
                    <a:pt x="80" y="16"/>
                    <a:pt x="80" y="16"/>
                    <a:pt x="80" y="16"/>
                  </a:cubicBezTo>
                  <a:cubicBezTo>
                    <a:pt x="80" y="32"/>
                    <a:pt x="80" y="32"/>
                    <a:pt x="80" y="32"/>
                  </a:cubicBezTo>
                  <a:cubicBezTo>
                    <a:pt x="32" y="32"/>
                    <a:pt x="32" y="32"/>
                    <a:pt x="32" y="32"/>
                  </a:cubicBezTo>
                  <a:cubicBezTo>
                    <a:pt x="31" y="33"/>
                    <a:pt x="30" y="33"/>
                    <a:pt x="29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3"/>
                    <a:pt x="29" y="33"/>
                    <a:pt x="29" y="33"/>
                  </a:cubicBezTo>
                  <a:cubicBezTo>
                    <a:pt x="29" y="33"/>
                    <a:pt x="28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27" y="34"/>
                    <a:pt x="26" y="35"/>
                    <a:pt x="25" y="37"/>
                  </a:cubicBezTo>
                  <a:cubicBezTo>
                    <a:pt x="1" y="85"/>
                    <a:pt x="1" y="85"/>
                    <a:pt x="1" y="85"/>
                  </a:cubicBezTo>
                  <a:cubicBezTo>
                    <a:pt x="0" y="86"/>
                    <a:pt x="0" y="87"/>
                    <a:pt x="0" y="88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0" y="114"/>
                    <a:pt x="14" y="128"/>
                    <a:pt x="32" y="128"/>
                  </a:cubicBezTo>
                  <a:cubicBezTo>
                    <a:pt x="50" y="128"/>
                    <a:pt x="64" y="114"/>
                    <a:pt x="64" y="96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4" y="87"/>
                    <a:pt x="64" y="86"/>
                    <a:pt x="63" y="85"/>
                  </a:cubicBezTo>
                  <a:cubicBezTo>
                    <a:pt x="45" y="48"/>
                    <a:pt x="45" y="48"/>
                    <a:pt x="45" y="48"/>
                  </a:cubicBezTo>
                  <a:cubicBezTo>
                    <a:pt x="80" y="48"/>
                    <a:pt x="80" y="48"/>
                    <a:pt x="80" y="48"/>
                  </a:cubicBezTo>
                  <a:cubicBezTo>
                    <a:pt x="80" y="160"/>
                    <a:pt x="80" y="160"/>
                    <a:pt x="80" y="160"/>
                  </a:cubicBezTo>
                  <a:cubicBezTo>
                    <a:pt x="56" y="160"/>
                    <a:pt x="56" y="160"/>
                    <a:pt x="56" y="160"/>
                  </a:cubicBezTo>
                  <a:cubicBezTo>
                    <a:pt x="52" y="160"/>
                    <a:pt x="48" y="164"/>
                    <a:pt x="48" y="168"/>
                  </a:cubicBezTo>
                  <a:cubicBezTo>
                    <a:pt x="48" y="173"/>
                    <a:pt x="52" y="176"/>
                    <a:pt x="56" y="176"/>
                  </a:cubicBezTo>
                  <a:cubicBezTo>
                    <a:pt x="120" y="176"/>
                    <a:pt x="120" y="176"/>
                    <a:pt x="120" y="176"/>
                  </a:cubicBezTo>
                  <a:cubicBezTo>
                    <a:pt x="124" y="176"/>
                    <a:pt x="128" y="173"/>
                    <a:pt x="128" y="168"/>
                  </a:cubicBezTo>
                  <a:cubicBezTo>
                    <a:pt x="128" y="164"/>
                    <a:pt x="124" y="160"/>
                    <a:pt x="120" y="160"/>
                  </a:cubicBezTo>
                  <a:cubicBezTo>
                    <a:pt x="96" y="160"/>
                    <a:pt x="96" y="160"/>
                    <a:pt x="96" y="16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131" y="48"/>
                    <a:pt x="131" y="48"/>
                    <a:pt x="131" y="48"/>
                  </a:cubicBezTo>
                  <a:cubicBezTo>
                    <a:pt x="113" y="85"/>
                    <a:pt x="113" y="85"/>
                    <a:pt x="113" y="85"/>
                  </a:cubicBezTo>
                  <a:cubicBezTo>
                    <a:pt x="112" y="86"/>
                    <a:pt x="112" y="87"/>
                    <a:pt x="112" y="88"/>
                  </a:cubicBezTo>
                  <a:cubicBezTo>
                    <a:pt x="112" y="96"/>
                    <a:pt x="112" y="96"/>
                    <a:pt x="112" y="96"/>
                  </a:cubicBezTo>
                  <a:cubicBezTo>
                    <a:pt x="112" y="114"/>
                    <a:pt x="126" y="128"/>
                    <a:pt x="144" y="128"/>
                  </a:cubicBezTo>
                  <a:cubicBezTo>
                    <a:pt x="162" y="128"/>
                    <a:pt x="176" y="114"/>
                    <a:pt x="176" y="96"/>
                  </a:cubicBezTo>
                  <a:cubicBezTo>
                    <a:pt x="176" y="88"/>
                    <a:pt x="176" y="88"/>
                    <a:pt x="176" y="88"/>
                  </a:cubicBezTo>
                  <a:cubicBezTo>
                    <a:pt x="176" y="87"/>
                    <a:pt x="176" y="86"/>
                    <a:pt x="175" y="85"/>
                  </a:cubicBezTo>
                  <a:lnTo>
                    <a:pt x="151" y="37"/>
                  </a:lnTo>
                  <a:close/>
                  <a:moveTo>
                    <a:pt x="32" y="58"/>
                  </a:moveTo>
                  <a:cubicBezTo>
                    <a:pt x="43" y="80"/>
                    <a:pt x="43" y="80"/>
                    <a:pt x="43" y="80"/>
                  </a:cubicBezTo>
                  <a:cubicBezTo>
                    <a:pt x="21" y="80"/>
                    <a:pt x="21" y="80"/>
                    <a:pt x="21" y="80"/>
                  </a:cubicBezTo>
                  <a:lnTo>
                    <a:pt x="32" y="58"/>
                  </a:lnTo>
                  <a:close/>
                  <a:moveTo>
                    <a:pt x="48" y="96"/>
                  </a:moveTo>
                  <a:cubicBezTo>
                    <a:pt x="48" y="105"/>
                    <a:pt x="41" y="112"/>
                    <a:pt x="32" y="112"/>
                  </a:cubicBezTo>
                  <a:cubicBezTo>
                    <a:pt x="23" y="112"/>
                    <a:pt x="16" y="105"/>
                    <a:pt x="16" y="96"/>
                  </a:cubicBezTo>
                  <a:lnTo>
                    <a:pt x="48" y="96"/>
                  </a:lnTo>
                  <a:close/>
                  <a:moveTo>
                    <a:pt x="144" y="58"/>
                  </a:moveTo>
                  <a:cubicBezTo>
                    <a:pt x="155" y="80"/>
                    <a:pt x="155" y="80"/>
                    <a:pt x="155" y="80"/>
                  </a:cubicBezTo>
                  <a:cubicBezTo>
                    <a:pt x="133" y="80"/>
                    <a:pt x="133" y="80"/>
                    <a:pt x="133" y="80"/>
                  </a:cubicBezTo>
                  <a:lnTo>
                    <a:pt x="144" y="58"/>
                  </a:lnTo>
                  <a:close/>
                  <a:moveTo>
                    <a:pt x="144" y="112"/>
                  </a:moveTo>
                  <a:cubicBezTo>
                    <a:pt x="135" y="112"/>
                    <a:pt x="128" y="105"/>
                    <a:pt x="128" y="96"/>
                  </a:cubicBezTo>
                  <a:cubicBezTo>
                    <a:pt x="160" y="96"/>
                    <a:pt x="160" y="96"/>
                    <a:pt x="160" y="96"/>
                  </a:cubicBezTo>
                  <a:cubicBezTo>
                    <a:pt x="160" y="105"/>
                    <a:pt x="153" y="112"/>
                    <a:pt x="144" y="1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sp>
        <p:nvSpPr>
          <p:cNvPr id="13" name="Rectangle 12"/>
          <p:cNvSpPr/>
          <p:nvPr/>
        </p:nvSpPr>
        <p:spPr bwMode="gray">
          <a:xfrm>
            <a:off x="5010002" y="457200"/>
            <a:ext cx="4114800" cy="4132368"/>
          </a:xfrm>
          <a:prstGeom prst="rect">
            <a:avLst/>
          </a:prstGeom>
          <a:solidFill>
            <a:srgbClr val="54B2D3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sz="1600" dirty="0" err="1">
              <a:solidFill>
                <a:schemeClr val="tx1"/>
              </a:solidFill>
            </a:endParaRPr>
          </a:p>
        </p:txBody>
      </p:sp>
      <p:pic>
        <p:nvPicPr>
          <p:cNvPr id="7" name="Picture Placeholder 6" descr="Logo&#10;&#10;Description automatically generated">
            <a:extLst>
              <a:ext uri="{FF2B5EF4-FFF2-40B4-BE49-F238E27FC236}">
                <a16:creationId xmlns:a16="http://schemas.microsoft.com/office/drawing/2014/main" id="{099504E8-F0D5-4207-9B22-B6931418FBA2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BainBulletsConfiguration" hidden="1"/>
          <p:cNvSpPr txBox="1"/>
          <p:nvPr/>
        </p:nvSpPr>
        <p:spPr bwMode="gray">
          <a:xfrm>
            <a:off x="10477" y="4953952"/>
            <a:ext cx="85628" cy="75369"/>
          </a:xfrm>
          <a:prstGeom prst="rect">
            <a:avLst/>
          </a:prstGeom>
          <a:noFill/>
        </p:spPr>
        <p:txBody>
          <a:bodyPr vert="horz" wrap="none" lIns="29700" tIns="29700" rIns="29700" bIns="29700" rtlCol="0">
            <a:spAutoFit/>
          </a:bodyPr>
          <a:lstStyle/>
          <a:p>
            <a:pPr marL="0" indent="0" algn="l" rtl="0">
              <a:buNone/>
            </a:pPr>
            <a:r>
              <a:rPr lang="es-us" sz="100" b="0" i="0" u="none" baseline="0">
                <a:solidFill>
                  <a:srgbClr val="FFFFFF"/>
                </a:solidFill>
              </a:rPr>
              <a:t>6_84</a:t>
            </a:r>
            <a:endParaRPr lang="es-us" sz="100" dirty="0" err="1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4400" y="457200"/>
            <a:ext cx="4114800" cy="4132368"/>
          </a:xfrm>
          <a:prstGeom prst="rect">
            <a:avLst/>
          </a:prstGeom>
        </p:spPr>
      </p:pic>
      <p:sp>
        <p:nvSpPr>
          <p:cNvPr id="21" name="Text Placeholder 22"/>
          <p:cNvSpPr txBox="1">
            <a:spLocks/>
          </p:cNvSpPr>
          <p:nvPr/>
        </p:nvSpPr>
        <p:spPr>
          <a:xfrm>
            <a:off x="5247179" y="7043362"/>
            <a:ext cx="2659782" cy="805238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b="1" i="0" u="none" baseline="0" dirty="0"/>
              <a:t>Si los agentes del ICE tratan de revisar sus bolsillos o pertenencias, puede decir: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963964" y="1283423"/>
            <a:ext cx="2226074" cy="2462355"/>
            <a:chOff x="6769100" y="1201738"/>
            <a:chExt cx="1136651" cy="1257300"/>
          </a:xfrm>
          <a:solidFill>
            <a:schemeClr val="bg1">
              <a:lumMod val="60000"/>
              <a:lumOff val="40000"/>
            </a:schemeClr>
          </a:solidFill>
        </p:grpSpPr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6769100" y="1201738"/>
              <a:ext cx="760413" cy="1257300"/>
            </a:xfrm>
            <a:custGeom>
              <a:avLst/>
              <a:gdLst>
                <a:gd name="T0" fmla="*/ 43 w 201"/>
                <a:gd name="T1" fmla="*/ 332 h 332"/>
                <a:gd name="T2" fmla="*/ 158 w 201"/>
                <a:gd name="T3" fmla="*/ 332 h 332"/>
                <a:gd name="T4" fmla="*/ 201 w 201"/>
                <a:gd name="T5" fmla="*/ 289 h 332"/>
                <a:gd name="T6" fmla="*/ 201 w 201"/>
                <a:gd name="T7" fmla="*/ 256 h 332"/>
                <a:gd name="T8" fmla="*/ 191 w 201"/>
                <a:gd name="T9" fmla="*/ 246 h 332"/>
                <a:gd name="T10" fmla="*/ 181 w 201"/>
                <a:gd name="T11" fmla="*/ 256 h 332"/>
                <a:gd name="T12" fmla="*/ 181 w 201"/>
                <a:gd name="T13" fmla="*/ 289 h 332"/>
                <a:gd name="T14" fmla="*/ 158 w 201"/>
                <a:gd name="T15" fmla="*/ 311 h 332"/>
                <a:gd name="T16" fmla="*/ 43 w 201"/>
                <a:gd name="T17" fmla="*/ 311 h 332"/>
                <a:gd name="T18" fmla="*/ 21 w 201"/>
                <a:gd name="T19" fmla="*/ 289 h 332"/>
                <a:gd name="T20" fmla="*/ 21 w 201"/>
                <a:gd name="T21" fmla="*/ 43 h 332"/>
                <a:gd name="T22" fmla="*/ 43 w 201"/>
                <a:gd name="T23" fmla="*/ 21 h 332"/>
                <a:gd name="T24" fmla="*/ 158 w 201"/>
                <a:gd name="T25" fmla="*/ 21 h 332"/>
                <a:gd name="T26" fmla="*/ 181 w 201"/>
                <a:gd name="T27" fmla="*/ 43 h 332"/>
                <a:gd name="T28" fmla="*/ 181 w 201"/>
                <a:gd name="T29" fmla="*/ 76 h 332"/>
                <a:gd name="T30" fmla="*/ 191 w 201"/>
                <a:gd name="T31" fmla="*/ 86 h 332"/>
                <a:gd name="T32" fmla="*/ 201 w 201"/>
                <a:gd name="T33" fmla="*/ 76 h 332"/>
                <a:gd name="T34" fmla="*/ 201 w 201"/>
                <a:gd name="T35" fmla="*/ 43 h 332"/>
                <a:gd name="T36" fmla="*/ 158 w 201"/>
                <a:gd name="T37" fmla="*/ 0 h 332"/>
                <a:gd name="T38" fmla="*/ 43 w 201"/>
                <a:gd name="T39" fmla="*/ 0 h 332"/>
                <a:gd name="T40" fmla="*/ 0 w 201"/>
                <a:gd name="T41" fmla="*/ 43 h 332"/>
                <a:gd name="T42" fmla="*/ 0 w 201"/>
                <a:gd name="T43" fmla="*/ 289 h 332"/>
                <a:gd name="T44" fmla="*/ 43 w 201"/>
                <a:gd name="T4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01" h="332">
                  <a:moveTo>
                    <a:pt x="43" y="332"/>
                  </a:moveTo>
                  <a:cubicBezTo>
                    <a:pt x="158" y="332"/>
                    <a:pt x="158" y="332"/>
                    <a:pt x="158" y="332"/>
                  </a:cubicBezTo>
                  <a:cubicBezTo>
                    <a:pt x="182" y="332"/>
                    <a:pt x="201" y="313"/>
                    <a:pt x="201" y="289"/>
                  </a:cubicBezTo>
                  <a:cubicBezTo>
                    <a:pt x="201" y="256"/>
                    <a:pt x="201" y="256"/>
                    <a:pt x="201" y="256"/>
                  </a:cubicBezTo>
                  <a:cubicBezTo>
                    <a:pt x="201" y="251"/>
                    <a:pt x="196" y="246"/>
                    <a:pt x="191" y="246"/>
                  </a:cubicBezTo>
                  <a:cubicBezTo>
                    <a:pt x="185" y="246"/>
                    <a:pt x="181" y="251"/>
                    <a:pt x="181" y="256"/>
                  </a:cubicBezTo>
                  <a:cubicBezTo>
                    <a:pt x="181" y="289"/>
                    <a:pt x="181" y="289"/>
                    <a:pt x="181" y="289"/>
                  </a:cubicBezTo>
                  <a:cubicBezTo>
                    <a:pt x="181" y="301"/>
                    <a:pt x="170" y="311"/>
                    <a:pt x="158" y="311"/>
                  </a:cubicBezTo>
                  <a:cubicBezTo>
                    <a:pt x="43" y="311"/>
                    <a:pt x="43" y="311"/>
                    <a:pt x="43" y="311"/>
                  </a:cubicBezTo>
                  <a:cubicBezTo>
                    <a:pt x="31" y="311"/>
                    <a:pt x="21" y="301"/>
                    <a:pt x="21" y="289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31"/>
                    <a:pt x="31" y="21"/>
                    <a:pt x="43" y="21"/>
                  </a:cubicBezTo>
                  <a:cubicBezTo>
                    <a:pt x="158" y="21"/>
                    <a:pt x="158" y="21"/>
                    <a:pt x="158" y="21"/>
                  </a:cubicBezTo>
                  <a:cubicBezTo>
                    <a:pt x="170" y="21"/>
                    <a:pt x="181" y="31"/>
                    <a:pt x="181" y="43"/>
                  </a:cubicBezTo>
                  <a:cubicBezTo>
                    <a:pt x="181" y="76"/>
                    <a:pt x="181" y="76"/>
                    <a:pt x="181" y="76"/>
                  </a:cubicBezTo>
                  <a:cubicBezTo>
                    <a:pt x="181" y="82"/>
                    <a:pt x="185" y="86"/>
                    <a:pt x="191" y="86"/>
                  </a:cubicBezTo>
                  <a:cubicBezTo>
                    <a:pt x="196" y="86"/>
                    <a:pt x="201" y="82"/>
                    <a:pt x="201" y="76"/>
                  </a:cubicBezTo>
                  <a:cubicBezTo>
                    <a:pt x="201" y="43"/>
                    <a:pt x="201" y="43"/>
                    <a:pt x="201" y="43"/>
                  </a:cubicBezTo>
                  <a:cubicBezTo>
                    <a:pt x="201" y="20"/>
                    <a:pt x="182" y="0"/>
                    <a:pt x="158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20" y="0"/>
                    <a:pt x="0" y="20"/>
                    <a:pt x="0" y="43"/>
                  </a:cubicBezTo>
                  <a:cubicBezTo>
                    <a:pt x="0" y="289"/>
                    <a:pt x="0" y="289"/>
                    <a:pt x="0" y="289"/>
                  </a:cubicBezTo>
                  <a:cubicBezTo>
                    <a:pt x="0" y="313"/>
                    <a:pt x="20" y="332"/>
                    <a:pt x="43" y="33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22" name="Freeform 6"/>
            <p:cNvSpPr>
              <a:spLocks/>
            </p:cNvSpPr>
            <p:nvPr/>
          </p:nvSpPr>
          <p:spPr bwMode="auto">
            <a:xfrm>
              <a:off x="7078663" y="1603376"/>
              <a:ext cx="827088" cy="450850"/>
            </a:xfrm>
            <a:custGeom>
              <a:avLst/>
              <a:gdLst>
                <a:gd name="T0" fmla="*/ 182 w 218"/>
                <a:gd name="T1" fmla="*/ 50 h 119"/>
                <a:gd name="T2" fmla="*/ 11 w 218"/>
                <a:gd name="T3" fmla="*/ 50 h 119"/>
                <a:gd name="T4" fmla="*/ 0 w 218"/>
                <a:gd name="T5" fmla="*/ 60 h 119"/>
                <a:gd name="T6" fmla="*/ 11 w 218"/>
                <a:gd name="T7" fmla="*/ 70 h 119"/>
                <a:gd name="T8" fmla="*/ 182 w 218"/>
                <a:gd name="T9" fmla="*/ 70 h 119"/>
                <a:gd name="T10" fmla="*/ 151 w 218"/>
                <a:gd name="T11" fmla="*/ 102 h 119"/>
                <a:gd name="T12" fmla="*/ 151 w 218"/>
                <a:gd name="T13" fmla="*/ 116 h 119"/>
                <a:gd name="T14" fmla="*/ 158 w 218"/>
                <a:gd name="T15" fmla="*/ 119 h 119"/>
                <a:gd name="T16" fmla="*/ 165 w 218"/>
                <a:gd name="T17" fmla="*/ 116 h 119"/>
                <a:gd name="T18" fmla="*/ 214 w 218"/>
                <a:gd name="T19" fmla="*/ 67 h 119"/>
                <a:gd name="T20" fmla="*/ 214 w 218"/>
                <a:gd name="T21" fmla="*/ 53 h 119"/>
                <a:gd name="T22" fmla="*/ 165 w 218"/>
                <a:gd name="T23" fmla="*/ 4 h 119"/>
                <a:gd name="T24" fmla="*/ 151 w 218"/>
                <a:gd name="T25" fmla="*/ 4 h 119"/>
                <a:gd name="T26" fmla="*/ 148 w 218"/>
                <a:gd name="T27" fmla="*/ 11 h 119"/>
                <a:gd name="T28" fmla="*/ 151 w 218"/>
                <a:gd name="T29" fmla="*/ 18 h 119"/>
                <a:gd name="T30" fmla="*/ 182 w 218"/>
                <a:gd name="T31" fmla="*/ 5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8" h="119">
                  <a:moveTo>
                    <a:pt x="182" y="50"/>
                  </a:moveTo>
                  <a:cubicBezTo>
                    <a:pt x="11" y="50"/>
                    <a:pt x="11" y="50"/>
                    <a:pt x="11" y="50"/>
                  </a:cubicBezTo>
                  <a:cubicBezTo>
                    <a:pt x="5" y="50"/>
                    <a:pt x="0" y="54"/>
                    <a:pt x="0" y="60"/>
                  </a:cubicBezTo>
                  <a:cubicBezTo>
                    <a:pt x="0" y="66"/>
                    <a:pt x="5" y="70"/>
                    <a:pt x="11" y="70"/>
                  </a:cubicBezTo>
                  <a:cubicBezTo>
                    <a:pt x="182" y="70"/>
                    <a:pt x="182" y="70"/>
                    <a:pt x="182" y="70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7" y="106"/>
                    <a:pt x="147" y="112"/>
                    <a:pt x="151" y="116"/>
                  </a:cubicBezTo>
                  <a:cubicBezTo>
                    <a:pt x="153" y="118"/>
                    <a:pt x="155" y="119"/>
                    <a:pt x="158" y="119"/>
                  </a:cubicBezTo>
                  <a:cubicBezTo>
                    <a:pt x="161" y="119"/>
                    <a:pt x="163" y="118"/>
                    <a:pt x="165" y="116"/>
                  </a:cubicBezTo>
                  <a:cubicBezTo>
                    <a:pt x="214" y="67"/>
                    <a:pt x="214" y="67"/>
                    <a:pt x="214" y="67"/>
                  </a:cubicBezTo>
                  <a:cubicBezTo>
                    <a:pt x="218" y="63"/>
                    <a:pt x="218" y="57"/>
                    <a:pt x="214" y="53"/>
                  </a:cubicBezTo>
                  <a:cubicBezTo>
                    <a:pt x="165" y="4"/>
                    <a:pt x="165" y="4"/>
                    <a:pt x="165" y="4"/>
                  </a:cubicBezTo>
                  <a:cubicBezTo>
                    <a:pt x="161" y="0"/>
                    <a:pt x="155" y="0"/>
                    <a:pt x="151" y="4"/>
                  </a:cubicBezTo>
                  <a:cubicBezTo>
                    <a:pt x="149" y="6"/>
                    <a:pt x="148" y="8"/>
                    <a:pt x="148" y="11"/>
                  </a:cubicBezTo>
                  <a:cubicBezTo>
                    <a:pt x="148" y="14"/>
                    <a:pt x="149" y="16"/>
                    <a:pt x="151" y="18"/>
                  </a:cubicBezTo>
                  <a:lnTo>
                    <a:pt x="182" y="5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sp>
        <p:nvSpPr>
          <p:cNvPr id="50" name="Rounded Rectangular Callout 49"/>
          <p:cNvSpPr/>
          <p:nvPr/>
        </p:nvSpPr>
        <p:spPr>
          <a:xfrm flipH="1">
            <a:off x="2476513" y="5485800"/>
            <a:ext cx="2116348" cy="483619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62" name="TextBox 61"/>
          <p:cNvSpPr txBox="1"/>
          <p:nvPr/>
        </p:nvSpPr>
        <p:spPr>
          <a:xfrm>
            <a:off x="2519748" y="5543772"/>
            <a:ext cx="2043480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indent="0" algn="l" rtl="0">
              <a:spcBef>
                <a:spcPts val="600"/>
              </a:spcBef>
              <a:buNone/>
            </a:pPr>
            <a:r>
              <a:rPr lang="es-us" b="1" i="0" u="none" baseline="0">
                <a:solidFill>
                  <a:schemeClr val="tx2"/>
                </a:solidFill>
              </a:rPr>
              <a:t>Am I free to go?</a:t>
            </a:r>
          </a:p>
        </p:txBody>
      </p:sp>
      <p:sp>
        <p:nvSpPr>
          <p:cNvPr id="63" name="Rounded Rectangular Callout 62"/>
          <p:cNvSpPr/>
          <p:nvPr/>
        </p:nvSpPr>
        <p:spPr>
          <a:xfrm flipH="1">
            <a:off x="2133949" y="7024625"/>
            <a:ext cx="2458910" cy="671702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1018" y="6548762"/>
            <a:ext cx="628852" cy="635268"/>
          </a:xfrm>
          <a:prstGeom prst="rect">
            <a:avLst/>
          </a:prstGeom>
        </p:spPr>
      </p:pic>
      <p:sp>
        <p:nvSpPr>
          <p:cNvPr id="70" name="Rounded Rectangular Callout 69"/>
          <p:cNvSpPr/>
          <p:nvPr/>
        </p:nvSpPr>
        <p:spPr>
          <a:xfrm>
            <a:off x="1881468" y="6246690"/>
            <a:ext cx="1109417" cy="500998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71" name="TextBox 70"/>
          <p:cNvSpPr txBox="1"/>
          <p:nvPr/>
        </p:nvSpPr>
        <p:spPr>
          <a:xfrm>
            <a:off x="1972343" y="6321789"/>
            <a:ext cx="666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>
              <a:spcBef>
                <a:spcPts val="600"/>
              </a:spcBef>
              <a:buNone/>
            </a:pPr>
            <a:r>
              <a:rPr lang="es-us" b="1" i="0" u="none" baseline="0">
                <a:solidFill>
                  <a:schemeClr val="tx2"/>
                </a:solidFill>
              </a:rPr>
              <a:t>Yes</a:t>
            </a:r>
            <a:endParaRPr lang="es-us" sz="1400" b="1" dirty="0">
              <a:solidFill>
                <a:schemeClr val="tx2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2158896" y="7070291"/>
            <a:ext cx="2501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>
              <a:spcBef>
                <a:spcPts val="600"/>
              </a:spcBef>
              <a:buNone/>
            </a:pPr>
            <a:r>
              <a:rPr lang="es-us" b="1" i="0" u="none" baseline="0">
                <a:solidFill>
                  <a:schemeClr val="tx2"/>
                </a:solidFill>
              </a:rPr>
              <a:t>I don’t want to answer your questions</a:t>
            </a:r>
          </a:p>
        </p:txBody>
      </p:sp>
      <p:sp>
        <p:nvSpPr>
          <p:cNvPr id="141" name="Text Placeholder 22"/>
          <p:cNvSpPr txBox="1">
            <a:spLocks/>
          </p:cNvSpPr>
          <p:nvPr/>
        </p:nvSpPr>
        <p:spPr>
          <a:xfrm>
            <a:off x="5375979" y="1662636"/>
            <a:ext cx="3630559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2400" b="0" i="0" u="none" baseline="0" dirty="0">
                <a:solidFill>
                  <a:schemeClr val="tx2"/>
                </a:solidFill>
              </a:rPr>
              <a:t>Antes de decir nada, puede preguntarles: </a:t>
            </a:r>
          </a:p>
        </p:txBody>
      </p:sp>
      <p:sp>
        <p:nvSpPr>
          <p:cNvPr id="142" name="Text Placeholder 22"/>
          <p:cNvSpPr txBox="1">
            <a:spLocks/>
          </p:cNvSpPr>
          <p:nvPr/>
        </p:nvSpPr>
        <p:spPr>
          <a:xfrm>
            <a:off x="1668877" y="9234840"/>
            <a:ext cx="2894351" cy="196656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2000" b="0" i="0" u="none" baseline="0" dirty="0">
                <a:solidFill>
                  <a:schemeClr val="tx2"/>
                </a:solidFill>
              </a:rPr>
              <a:t>Si lo revisan de </a:t>
            </a:r>
            <a:br>
              <a:rPr lang="es-us" sz="2000" b="0" i="0" u="none" baseline="0" dirty="0">
                <a:solidFill>
                  <a:schemeClr val="tx2"/>
                </a:solidFill>
              </a:rPr>
            </a:br>
            <a:r>
              <a:rPr lang="es-us" sz="2000" b="0" i="0" u="none" baseline="0" dirty="0">
                <a:solidFill>
                  <a:schemeClr val="tx2"/>
                </a:solidFill>
              </a:rPr>
              <a:t>todos modos, no puede detenerlos físicamente, pero </a:t>
            </a:r>
            <a:r>
              <a:rPr lang="es-us" sz="2000" b="1" i="0" u="none" baseline="0" dirty="0">
                <a:solidFill>
                  <a:schemeClr val="tx2"/>
                </a:solidFill>
              </a:rPr>
              <a:t>decir claramente </a:t>
            </a:r>
            <a:br>
              <a:rPr lang="es-us" sz="2000" b="1" i="0" u="none" baseline="0" dirty="0">
                <a:solidFill>
                  <a:schemeClr val="tx2"/>
                </a:solidFill>
              </a:rPr>
            </a:br>
            <a:r>
              <a:rPr lang="es-us" sz="2000" b="1" i="0" u="none" baseline="0" dirty="0">
                <a:solidFill>
                  <a:schemeClr val="tx2"/>
                </a:solidFill>
              </a:rPr>
              <a:t>que no da su consentimiento puede ser importante en algunos casos legales futuros</a:t>
            </a:r>
            <a:r>
              <a:rPr lang="es-us" sz="2000" b="0" i="0" u="none" baseline="0" dirty="0">
                <a:solidFill>
                  <a:schemeClr val="tx2"/>
                </a:solidFill>
              </a:rPr>
              <a:t>.</a:t>
            </a:r>
            <a:r>
              <a:rPr lang="es-us" sz="2000" b="1" i="0" u="none" baseline="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53" name="Rounded Rectangular Callout 52"/>
          <p:cNvSpPr/>
          <p:nvPr/>
        </p:nvSpPr>
        <p:spPr>
          <a:xfrm flipH="1">
            <a:off x="6554769" y="7778138"/>
            <a:ext cx="2163113" cy="683644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54B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54" name="TextBox 53"/>
          <p:cNvSpPr txBox="1"/>
          <p:nvPr/>
        </p:nvSpPr>
        <p:spPr>
          <a:xfrm>
            <a:off x="6671538" y="7817852"/>
            <a:ext cx="22162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>
              <a:spcBef>
                <a:spcPts val="600"/>
              </a:spcBef>
              <a:buNone/>
            </a:pPr>
            <a:r>
              <a:rPr lang="es-us" b="1" i="0" u="none" baseline="0">
                <a:solidFill>
                  <a:schemeClr val="tx2"/>
                </a:solidFill>
              </a:rPr>
              <a:t>I do not consent</a:t>
            </a:r>
            <a:br>
              <a:rPr lang="es-us" b="1">
                <a:solidFill>
                  <a:schemeClr val="tx2"/>
                </a:solidFill>
              </a:rPr>
            </a:br>
            <a:r>
              <a:rPr lang="es-us" b="1" i="0" u="none" baseline="0">
                <a:solidFill>
                  <a:schemeClr val="tx2"/>
                </a:solidFill>
              </a:rPr>
              <a:t>to a search</a:t>
            </a:r>
          </a:p>
        </p:txBody>
      </p:sp>
      <p:sp>
        <p:nvSpPr>
          <p:cNvPr id="57" name="Rounded Rectangular Callout 56"/>
          <p:cNvSpPr/>
          <p:nvPr/>
        </p:nvSpPr>
        <p:spPr>
          <a:xfrm flipH="1">
            <a:off x="5474394" y="2608028"/>
            <a:ext cx="2862781" cy="824902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61" name="TextBox 60"/>
          <p:cNvSpPr txBox="1"/>
          <p:nvPr/>
        </p:nvSpPr>
        <p:spPr>
          <a:xfrm>
            <a:off x="5622951" y="2765779"/>
            <a:ext cx="260216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indent="0" algn="l" rtl="0">
              <a:buNone/>
            </a:pPr>
            <a:r>
              <a:rPr lang="es-us" sz="2400" b="1" i="0" u="none" baseline="0">
                <a:solidFill>
                  <a:schemeClr val="bg1">
                    <a:lumMod val="75000"/>
                  </a:schemeClr>
                </a:solidFill>
              </a:rPr>
              <a:t>Am I free to go?</a:t>
            </a:r>
          </a:p>
        </p:txBody>
      </p:sp>
      <p:sp>
        <p:nvSpPr>
          <p:cNvPr id="67" name="Text Placeholder 22"/>
          <p:cNvSpPr txBox="1">
            <a:spLocks/>
          </p:cNvSpPr>
          <p:nvPr/>
        </p:nvSpPr>
        <p:spPr>
          <a:xfrm>
            <a:off x="5395290" y="8956112"/>
            <a:ext cx="3344223" cy="2310752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b="0" i="0" u="none" baseline="0" dirty="0"/>
              <a:t>Puede obtener asesoramiento jurídico gratuito y confidencial en materia de inmigración. </a:t>
            </a:r>
          </a:p>
          <a:p>
            <a:pPr marL="0" indent="0">
              <a:buNone/>
            </a:pPr>
            <a:r>
              <a:rPr lang="en-US" b="1" dirty="0"/>
              <a:t>Neighborhood Legal Services: </a:t>
            </a:r>
            <a:r>
              <a:rPr lang="en-US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412-255-6700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entury Gothic" panose="020B0502020202020204" pitchFamily="34" charset="0"/>
              </a:rPr>
              <a:t>Community Justice Project: </a:t>
            </a:r>
            <a:r>
              <a:rPr lang="en-US" b="1" i="0" dirty="0">
                <a:solidFill>
                  <a:srgbClr val="081423"/>
                </a:solidFill>
                <a:effectLst/>
                <a:latin typeface="Century Gothic" panose="020B0502020202020204" pitchFamily="34" charset="0"/>
              </a:rPr>
              <a:t>412-434-6002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81423"/>
                </a:solidFill>
                <a:latin typeface="Century Gothic" panose="020B0502020202020204" pitchFamily="34" charset="0"/>
              </a:rPr>
              <a:t>Jewish Family and Community Services Legal: 412-904-5966</a:t>
            </a:r>
          </a:p>
          <a:p>
            <a:pPr marL="0" indent="0">
              <a:buNone/>
            </a:pPr>
            <a:r>
              <a:rPr lang="en-US" sz="1200" b="1" dirty="0"/>
              <a:t>Immigrant Services and Connections: </a:t>
            </a:r>
            <a:r>
              <a:rPr lang="en-US" sz="1200" b="1" i="0" u="none" strike="noStrike" dirty="0">
                <a:solidFill>
                  <a:srgbClr val="FFFFFF"/>
                </a:solidFill>
                <a:effectLst/>
                <a:hlinkClick r:id="rId5"/>
              </a:rPr>
              <a:t>412-742-4200</a:t>
            </a:r>
            <a:endParaRPr lang="en-US" sz="1200" b="1" i="0" u="none" strike="noStrike" dirty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rgbClr val="000136"/>
                </a:solidFill>
              </a:rPr>
              <a:t>Commission on Human Relations: 412-436-9619</a:t>
            </a:r>
            <a:endParaRPr lang="en-US" sz="1200" b="1" i="0" u="none" strike="noStrike" dirty="0">
              <a:solidFill>
                <a:srgbClr val="000136"/>
              </a:solidFill>
              <a:effectLst/>
            </a:endParaRPr>
          </a:p>
          <a:p>
            <a:pPr marL="0" indent="0">
              <a:buNone/>
            </a:pPr>
            <a:r>
              <a:rPr lang="en-US" sz="1200" b="1" dirty="0"/>
              <a:t>Welcoming Pittsburgh: </a:t>
            </a:r>
            <a:r>
              <a:rPr lang="en-US" sz="1200" b="1" dirty="0">
                <a:hlinkClick r:id="rId6"/>
              </a:rPr>
              <a:t>welcomingpgh@pittsburghpa.gov</a:t>
            </a:r>
            <a:endParaRPr lang="en-US" sz="1200" b="1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8AE8F22-EE85-4056-B633-18E7B959740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723292" y="869535"/>
            <a:ext cx="2497016" cy="14982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87" y="737669"/>
            <a:ext cx="1606627" cy="1068407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 bwMode="gray">
          <a:xfrm>
            <a:off x="933598" y="1810844"/>
            <a:ext cx="4076404" cy="212308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lnSpc>
                <a:spcPts val="3400"/>
              </a:lnSpc>
              <a:buNone/>
            </a:pPr>
            <a:r>
              <a:rPr lang="es-us" sz="3200" b="1" i="0" u="none" baseline="0" dirty="0">
                <a:solidFill>
                  <a:schemeClr val="tx2"/>
                </a:solidFill>
              </a:rPr>
              <a:t>C</a:t>
            </a:r>
            <a:r>
              <a:rPr lang="es-us" sz="3200" b="1" i="0" u="none" baseline="0" dirty="0">
                <a:solidFill>
                  <a:schemeClr val="accent5"/>
                </a:solidFill>
              </a:rPr>
              <a:t>onozca </a:t>
            </a:r>
            <a:br>
              <a:rPr lang="es-us" sz="3200" b="1" dirty="0">
                <a:solidFill>
                  <a:schemeClr val="accent5"/>
                </a:solidFill>
              </a:rPr>
            </a:br>
            <a:r>
              <a:rPr lang="es-us" sz="3200" b="1" i="0" u="none" baseline="0" dirty="0">
                <a:solidFill>
                  <a:schemeClr val="tx2"/>
                </a:solidFill>
              </a:rPr>
              <a:t>s</a:t>
            </a:r>
            <a:r>
              <a:rPr lang="es-us" sz="3200" b="1" i="0" u="none" baseline="0" dirty="0">
                <a:solidFill>
                  <a:schemeClr val="accent5"/>
                </a:solidFill>
              </a:rPr>
              <a:t>us </a:t>
            </a:r>
            <a:br>
              <a:rPr lang="es-us" sz="3200" b="1" dirty="0">
                <a:solidFill>
                  <a:schemeClr val="accent5"/>
                </a:solidFill>
              </a:rPr>
            </a:br>
            <a:r>
              <a:rPr lang="es-us" sz="3200" b="1" i="0" u="none" baseline="0" dirty="0">
                <a:solidFill>
                  <a:schemeClr val="tx2"/>
                </a:solidFill>
              </a:rPr>
              <a:t>d</a:t>
            </a:r>
            <a:r>
              <a:rPr lang="es-us" sz="3200" b="1" i="0" u="none" baseline="0" dirty="0">
                <a:solidFill>
                  <a:schemeClr val="accent5"/>
                </a:solidFill>
              </a:rPr>
              <a:t>erechos</a:t>
            </a:r>
          </a:p>
          <a:p>
            <a:pPr marL="0" indent="0" algn="ctr" rtl="0">
              <a:lnSpc>
                <a:spcPts val="3000"/>
              </a:lnSpc>
              <a:spcBef>
                <a:spcPts val="600"/>
              </a:spcBef>
              <a:buNone/>
            </a:pPr>
            <a:r>
              <a:rPr lang="es-us" sz="2800" b="1" i="0" u="none" baseline="0" dirty="0">
                <a:solidFill>
                  <a:schemeClr val="accent5"/>
                </a:solidFill>
              </a:rPr>
              <a:t>Cuando tenga un encuentro con el </a:t>
            </a:r>
            <a:r>
              <a:rPr lang="es-us" sz="2800" b="1" i="0" u="none" baseline="0" dirty="0">
                <a:solidFill>
                  <a:schemeClr val="tx2"/>
                </a:solidFill>
              </a:rPr>
              <a:t>ICE</a:t>
            </a:r>
          </a:p>
          <a:p>
            <a:pPr marL="0" indent="0" algn="ctr" rtl="0">
              <a:lnSpc>
                <a:spcPts val="1800"/>
              </a:lnSpc>
              <a:spcBef>
                <a:spcPts val="600"/>
              </a:spcBef>
              <a:buNone/>
            </a:pPr>
            <a:r>
              <a:rPr lang="es-us" b="1" i="0" u="none" baseline="0" dirty="0">
                <a:solidFill>
                  <a:schemeClr val="tx2"/>
                </a:solidFill>
              </a:rPr>
              <a:t>¿Qué puedo hacer si el ICE me detiene en la calle o en la vía pública?</a:t>
            </a:r>
          </a:p>
        </p:txBody>
      </p:sp>
      <p:sp>
        <p:nvSpPr>
          <p:cNvPr id="41" name="Rounded Rectangular Callout 127">
            <a:extLst>
              <a:ext uri="{FF2B5EF4-FFF2-40B4-BE49-F238E27FC236}">
                <a16:creationId xmlns:a16="http://schemas.microsoft.com/office/drawing/2014/main" id="{CB0A60CA-5AAD-449B-B8F1-1E1193E4D8BC}"/>
              </a:ext>
            </a:extLst>
          </p:cNvPr>
          <p:cNvSpPr/>
          <p:nvPr/>
        </p:nvSpPr>
        <p:spPr>
          <a:xfrm flipH="1">
            <a:off x="6249371" y="6354036"/>
            <a:ext cx="2468515" cy="529957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54B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96EB726E-204C-44C1-9731-19B931FDEB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6046" y="5867050"/>
            <a:ext cx="628852" cy="635268"/>
          </a:xfrm>
          <a:prstGeom prst="rect">
            <a:avLst/>
          </a:prstGeom>
        </p:spPr>
      </p:pic>
      <p:sp>
        <p:nvSpPr>
          <p:cNvPr id="44" name="Rounded Rectangular Callout 122">
            <a:extLst>
              <a:ext uri="{FF2B5EF4-FFF2-40B4-BE49-F238E27FC236}">
                <a16:creationId xmlns:a16="http://schemas.microsoft.com/office/drawing/2014/main" id="{8DF1DE07-BFB7-45AB-BF4F-5ECCD572FA4C}"/>
              </a:ext>
            </a:extLst>
          </p:cNvPr>
          <p:cNvSpPr/>
          <p:nvPr/>
        </p:nvSpPr>
        <p:spPr>
          <a:xfrm>
            <a:off x="6006496" y="5564978"/>
            <a:ext cx="1109417" cy="500998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54B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CA62F97-DDA6-4823-BC4D-4DF6B8C94FB7}"/>
              </a:ext>
            </a:extLst>
          </p:cNvPr>
          <p:cNvSpPr txBox="1"/>
          <p:nvPr/>
        </p:nvSpPr>
        <p:spPr>
          <a:xfrm>
            <a:off x="6097371" y="5657222"/>
            <a:ext cx="6663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tx2"/>
                </a:solidFill>
              </a:rPr>
              <a:t>No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E5D76A1-BF39-452B-B131-00E1F6B41F35}"/>
              </a:ext>
            </a:extLst>
          </p:cNvPr>
          <p:cNvSpPr txBox="1"/>
          <p:nvPr/>
        </p:nvSpPr>
        <p:spPr>
          <a:xfrm>
            <a:off x="6292830" y="6449185"/>
            <a:ext cx="26039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tx2"/>
                </a:solidFill>
              </a:rPr>
              <a:t>I want to remain silent.</a:t>
            </a:r>
          </a:p>
        </p:txBody>
      </p:sp>
      <p:sp>
        <p:nvSpPr>
          <p:cNvPr id="47" name="Rounded Rectangular Callout 125">
            <a:extLst>
              <a:ext uri="{FF2B5EF4-FFF2-40B4-BE49-F238E27FC236}">
                <a16:creationId xmlns:a16="http://schemas.microsoft.com/office/drawing/2014/main" id="{9BDBF6BB-82C7-48EA-B804-31640B105073}"/>
              </a:ext>
            </a:extLst>
          </p:cNvPr>
          <p:cNvSpPr/>
          <p:nvPr/>
        </p:nvSpPr>
        <p:spPr>
          <a:xfrm flipH="1">
            <a:off x="6839337" y="4804088"/>
            <a:ext cx="1878550" cy="483619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54B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6B83B5A-B309-40B3-B57E-2F697B4ECC01}"/>
              </a:ext>
            </a:extLst>
          </p:cNvPr>
          <p:cNvSpPr txBox="1"/>
          <p:nvPr/>
        </p:nvSpPr>
        <p:spPr>
          <a:xfrm>
            <a:off x="6881475" y="4876549"/>
            <a:ext cx="20434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US" b="1" dirty="0">
                <a:solidFill>
                  <a:schemeClr val="tx2"/>
                </a:solidFill>
              </a:rPr>
              <a:t>Am I free to go?</a:t>
            </a:r>
          </a:p>
        </p:txBody>
      </p:sp>
      <p:pic>
        <p:nvPicPr>
          <p:cNvPr id="11" name="Picture 10" descr="A picture containing text, gear, metalware&#10;&#10;Description automatically generated">
            <a:extLst>
              <a:ext uri="{FF2B5EF4-FFF2-40B4-BE49-F238E27FC236}">
                <a16:creationId xmlns:a16="http://schemas.microsoft.com/office/drawing/2014/main" id="{AE3715F9-A279-4E38-B0ED-403B4C76117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100" y="13733956"/>
            <a:ext cx="16287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6766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gray">
          <a:xfrm>
            <a:off x="918933" y="4576768"/>
            <a:ext cx="4114800" cy="4114800"/>
          </a:xfrm>
          <a:prstGeom prst="rect">
            <a:avLst/>
          </a:prstGeom>
          <a:solidFill>
            <a:srgbClr val="9BCCE4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 bwMode="gray">
          <a:xfrm>
            <a:off x="5029200" y="8689380"/>
            <a:ext cx="4114800" cy="4115028"/>
          </a:xfrm>
          <a:prstGeom prst="rect">
            <a:avLst/>
          </a:prstGeom>
          <a:solidFill>
            <a:schemeClr val="tx2"/>
          </a:solidFill>
          <a:ln w="9525">
            <a:solidFill>
              <a:schemeClr val="bg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pic>
        <p:nvPicPr>
          <p:cNvPr id="68" name="Picture 67"/>
          <p:cNvPicPr>
            <a:picLocks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4400" y="8686800"/>
            <a:ext cx="4114800" cy="4114800"/>
          </a:xfrm>
          <a:prstGeom prst="rect">
            <a:avLst/>
          </a:prstGeom>
        </p:spPr>
      </p:pic>
      <p:sp>
        <p:nvSpPr>
          <p:cNvPr id="67" name="Rectangle 66"/>
          <p:cNvSpPr/>
          <p:nvPr/>
        </p:nvSpPr>
        <p:spPr bwMode="gray">
          <a:xfrm>
            <a:off x="1379723" y="9152123"/>
            <a:ext cx="3184155" cy="3184155"/>
          </a:xfrm>
          <a:prstGeom prst="rect">
            <a:avLst/>
          </a:prstGeom>
          <a:solidFill>
            <a:srgbClr val="E8E8E8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pic>
        <p:nvPicPr>
          <p:cNvPr id="58" name="Picture 57"/>
          <p:cNvPicPr>
            <a:picLocks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5028574" y="4557653"/>
            <a:ext cx="4110001" cy="4114800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1939098" y="5696031"/>
            <a:ext cx="1836016" cy="1653428"/>
            <a:chOff x="2195513" y="5338763"/>
            <a:chExt cx="1436687" cy="1293812"/>
          </a:xfrm>
          <a:solidFill>
            <a:schemeClr val="bg1">
              <a:lumMod val="40000"/>
              <a:lumOff val="60000"/>
            </a:schemeClr>
          </a:solidFill>
        </p:grpSpPr>
        <p:sp>
          <p:nvSpPr>
            <p:cNvPr id="25" name="Freeform 10"/>
            <p:cNvSpPr>
              <a:spLocks noEditPoints="1"/>
            </p:cNvSpPr>
            <p:nvPr/>
          </p:nvSpPr>
          <p:spPr bwMode="auto">
            <a:xfrm>
              <a:off x="2266950" y="5338763"/>
              <a:ext cx="646112" cy="576262"/>
            </a:xfrm>
            <a:custGeom>
              <a:avLst/>
              <a:gdLst>
                <a:gd name="T0" fmla="*/ 171 w 171"/>
                <a:gd name="T1" fmla="*/ 10 h 152"/>
                <a:gd name="T2" fmla="*/ 162 w 171"/>
                <a:gd name="T3" fmla="*/ 0 h 152"/>
                <a:gd name="T4" fmla="*/ 10 w 171"/>
                <a:gd name="T5" fmla="*/ 0 h 152"/>
                <a:gd name="T6" fmla="*/ 0 w 171"/>
                <a:gd name="T7" fmla="*/ 10 h 152"/>
                <a:gd name="T8" fmla="*/ 0 w 171"/>
                <a:gd name="T9" fmla="*/ 105 h 152"/>
                <a:gd name="T10" fmla="*/ 10 w 171"/>
                <a:gd name="T11" fmla="*/ 114 h 152"/>
                <a:gd name="T12" fmla="*/ 48 w 171"/>
                <a:gd name="T13" fmla="*/ 114 h 152"/>
                <a:gd name="T14" fmla="*/ 48 w 171"/>
                <a:gd name="T15" fmla="*/ 143 h 152"/>
                <a:gd name="T16" fmla="*/ 53 w 171"/>
                <a:gd name="T17" fmla="*/ 151 h 152"/>
                <a:gd name="T18" fmla="*/ 57 w 171"/>
                <a:gd name="T19" fmla="*/ 152 h 152"/>
                <a:gd name="T20" fmla="*/ 63 w 171"/>
                <a:gd name="T21" fmla="*/ 150 h 152"/>
                <a:gd name="T22" fmla="*/ 108 w 171"/>
                <a:gd name="T23" fmla="*/ 114 h 152"/>
                <a:gd name="T24" fmla="*/ 162 w 171"/>
                <a:gd name="T25" fmla="*/ 114 h 152"/>
                <a:gd name="T26" fmla="*/ 171 w 171"/>
                <a:gd name="T27" fmla="*/ 105 h 152"/>
                <a:gd name="T28" fmla="*/ 171 w 171"/>
                <a:gd name="T29" fmla="*/ 10 h 152"/>
                <a:gd name="T30" fmla="*/ 152 w 171"/>
                <a:gd name="T31" fmla="*/ 95 h 152"/>
                <a:gd name="T32" fmla="*/ 105 w 171"/>
                <a:gd name="T33" fmla="*/ 95 h 152"/>
                <a:gd name="T34" fmla="*/ 99 w 171"/>
                <a:gd name="T35" fmla="*/ 98 h 152"/>
                <a:gd name="T36" fmla="*/ 67 w 171"/>
                <a:gd name="T37" fmla="*/ 123 h 152"/>
                <a:gd name="T38" fmla="*/ 67 w 171"/>
                <a:gd name="T39" fmla="*/ 105 h 152"/>
                <a:gd name="T40" fmla="*/ 57 w 171"/>
                <a:gd name="T41" fmla="*/ 95 h 152"/>
                <a:gd name="T42" fmla="*/ 19 w 171"/>
                <a:gd name="T43" fmla="*/ 95 h 152"/>
                <a:gd name="T44" fmla="*/ 19 w 171"/>
                <a:gd name="T45" fmla="*/ 19 h 152"/>
                <a:gd name="T46" fmla="*/ 152 w 171"/>
                <a:gd name="T47" fmla="*/ 19 h 152"/>
                <a:gd name="T48" fmla="*/ 152 w 171"/>
                <a:gd name="T49" fmla="*/ 9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1" h="152">
                  <a:moveTo>
                    <a:pt x="171" y="10"/>
                  </a:moveTo>
                  <a:cubicBezTo>
                    <a:pt x="171" y="5"/>
                    <a:pt x="167" y="0"/>
                    <a:pt x="162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5"/>
                    <a:pt x="0" y="10"/>
                  </a:cubicBezTo>
                  <a:cubicBezTo>
                    <a:pt x="0" y="105"/>
                    <a:pt x="0" y="105"/>
                    <a:pt x="0" y="105"/>
                  </a:cubicBezTo>
                  <a:cubicBezTo>
                    <a:pt x="0" y="110"/>
                    <a:pt x="5" y="114"/>
                    <a:pt x="10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43"/>
                    <a:pt x="48" y="143"/>
                    <a:pt x="48" y="143"/>
                  </a:cubicBezTo>
                  <a:cubicBezTo>
                    <a:pt x="48" y="147"/>
                    <a:pt x="50" y="150"/>
                    <a:pt x="53" y="151"/>
                  </a:cubicBezTo>
                  <a:cubicBezTo>
                    <a:pt x="54" y="152"/>
                    <a:pt x="56" y="152"/>
                    <a:pt x="57" y="152"/>
                  </a:cubicBezTo>
                  <a:cubicBezTo>
                    <a:pt x="59" y="152"/>
                    <a:pt x="61" y="152"/>
                    <a:pt x="63" y="150"/>
                  </a:cubicBezTo>
                  <a:cubicBezTo>
                    <a:pt x="108" y="114"/>
                    <a:pt x="108" y="114"/>
                    <a:pt x="108" y="114"/>
                  </a:cubicBezTo>
                  <a:cubicBezTo>
                    <a:pt x="162" y="114"/>
                    <a:pt x="162" y="114"/>
                    <a:pt x="162" y="114"/>
                  </a:cubicBezTo>
                  <a:cubicBezTo>
                    <a:pt x="167" y="114"/>
                    <a:pt x="171" y="110"/>
                    <a:pt x="171" y="105"/>
                  </a:cubicBezTo>
                  <a:lnTo>
                    <a:pt x="171" y="10"/>
                  </a:lnTo>
                  <a:close/>
                  <a:moveTo>
                    <a:pt x="152" y="95"/>
                  </a:moveTo>
                  <a:cubicBezTo>
                    <a:pt x="105" y="95"/>
                    <a:pt x="105" y="95"/>
                    <a:pt x="105" y="95"/>
                  </a:cubicBezTo>
                  <a:cubicBezTo>
                    <a:pt x="103" y="95"/>
                    <a:pt x="100" y="96"/>
                    <a:pt x="99" y="98"/>
                  </a:cubicBezTo>
                  <a:cubicBezTo>
                    <a:pt x="67" y="123"/>
                    <a:pt x="67" y="123"/>
                    <a:pt x="67" y="123"/>
                  </a:cubicBezTo>
                  <a:cubicBezTo>
                    <a:pt x="67" y="105"/>
                    <a:pt x="67" y="105"/>
                    <a:pt x="67" y="105"/>
                  </a:cubicBezTo>
                  <a:cubicBezTo>
                    <a:pt x="67" y="100"/>
                    <a:pt x="63" y="95"/>
                    <a:pt x="57" y="95"/>
                  </a:cubicBezTo>
                  <a:cubicBezTo>
                    <a:pt x="19" y="95"/>
                    <a:pt x="19" y="95"/>
                    <a:pt x="19" y="95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52" y="19"/>
                    <a:pt x="152" y="19"/>
                    <a:pt x="152" y="19"/>
                  </a:cubicBezTo>
                  <a:lnTo>
                    <a:pt x="152" y="9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26" name="Freeform 11"/>
            <p:cNvSpPr>
              <a:spLocks noEditPoints="1"/>
            </p:cNvSpPr>
            <p:nvPr/>
          </p:nvSpPr>
          <p:spPr bwMode="auto">
            <a:xfrm>
              <a:off x="2195513" y="6057900"/>
              <a:ext cx="503237" cy="574675"/>
            </a:xfrm>
            <a:custGeom>
              <a:avLst/>
              <a:gdLst>
                <a:gd name="T0" fmla="*/ 97 w 133"/>
                <a:gd name="T1" fmla="*/ 84 h 152"/>
                <a:gd name="T2" fmla="*/ 114 w 133"/>
                <a:gd name="T3" fmla="*/ 48 h 152"/>
                <a:gd name="T4" fmla="*/ 67 w 133"/>
                <a:gd name="T5" fmla="*/ 0 h 152"/>
                <a:gd name="T6" fmla="*/ 19 w 133"/>
                <a:gd name="T7" fmla="*/ 48 h 152"/>
                <a:gd name="T8" fmla="*/ 36 w 133"/>
                <a:gd name="T9" fmla="*/ 84 h 152"/>
                <a:gd name="T10" fmla="*/ 0 w 133"/>
                <a:gd name="T11" fmla="*/ 143 h 152"/>
                <a:gd name="T12" fmla="*/ 10 w 133"/>
                <a:gd name="T13" fmla="*/ 152 h 152"/>
                <a:gd name="T14" fmla="*/ 124 w 133"/>
                <a:gd name="T15" fmla="*/ 152 h 152"/>
                <a:gd name="T16" fmla="*/ 133 w 133"/>
                <a:gd name="T17" fmla="*/ 143 h 152"/>
                <a:gd name="T18" fmla="*/ 97 w 133"/>
                <a:gd name="T19" fmla="*/ 84 h 152"/>
                <a:gd name="T20" fmla="*/ 38 w 133"/>
                <a:gd name="T21" fmla="*/ 48 h 152"/>
                <a:gd name="T22" fmla="*/ 67 w 133"/>
                <a:gd name="T23" fmla="*/ 19 h 152"/>
                <a:gd name="T24" fmla="*/ 95 w 133"/>
                <a:gd name="T25" fmla="*/ 48 h 152"/>
                <a:gd name="T26" fmla="*/ 67 w 133"/>
                <a:gd name="T27" fmla="*/ 76 h 152"/>
                <a:gd name="T28" fmla="*/ 38 w 133"/>
                <a:gd name="T29" fmla="*/ 48 h 152"/>
                <a:gd name="T30" fmla="*/ 20 w 133"/>
                <a:gd name="T31" fmla="*/ 133 h 152"/>
                <a:gd name="T32" fmla="*/ 67 w 133"/>
                <a:gd name="T33" fmla="*/ 95 h 152"/>
                <a:gd name="T34" fmla="*/ 113 w 133"/>
                <a:gd name="T35" fmla="*/ 133 h 152"/>
                <a:gd name="T36" fmla="*/ 20 w 133"/>
                <a:gd name="T37" fmla="*/ 13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3" h="152">
                  <a:moveTo>
                    <a:pt x="97" y="84"/>
                  </a:moveTo>
                  <a:cubicBezTo>
                    <a:pt x="108" y="75"/>
                    <a:pt x="114" y="62"/>
                    <a:pt x="114" y="48"/>
                  </a:cubicBezTo>
                  <a:cubicBezTo>
                    <a:pt x="114" y="22"/>
                    <a:pt x="93" y="0"/>
                    <a:pt x="67" y="0"/>
                  </a:cubicBezTo>
                  <a:cubicBezTo>
                    <a:pt x="41" y="0"/>
                    <a:pt x="19" y="22"/>
                    <a:pt x="19" y="48"/>
                  </a:cubicBezTo>
                  <a:cubicBezTo>
                    <a:pt x="19" y="62"/>
                    <a:pt x="26" y="75"/>
                    <a:pt x="36" y="84"/>
                  </a:cubicBezTo>
                  <a:cubicBezTo>
                    <a:pt x="15" y="95"/>
                    <a:pt x="0" y="117"/>
                    <a:pt x="0" y="143"/>
                  </a:cubicBezTo>
                  <a:cubicBezTo>
                    <a:pt x="0" y="148"/>
                    <a:pt x="5" y="152"/>
                    <a:pt x="10" y="152"/>
                  </a:cubicBezTo>
                  <a:cubicBezTo>
                    <a:pt x="124" y="152"/>
                    <a:pt x="124" y="152"/>
                    <a:pt x="124" y="152"/>
                  </a:cubicBezTo>
                  <a:cubicBezTo>
                    <a:pt x="129" y="152"/>
                    <a:pt x="133" y="148"/>
                    <a:pt x="133" y="143"/>
                  </a:cubicBezTo>
                  <a:cubicBezTo>
                    <a:pt x="133" y="117"/>
                    <a:pt x="118" y="95"/>
                    <a:pt x="97" y="84"/>
                  </a:cubicBezTo>
                  <a:close/>
                  <a:moveTo>
                    <a:pt x="38" y="48"/>
                  </a:moveTo>
                  <a:cubicBezTo>
                    <a:pt x="38" y="32"/>
                    <a:pt x="51" y="19"/>
                    <a:pt x="67" y="19"/>
                  </a:cubicBezTo>
                  <a:cubicBezTo>
                    <a:pt x="82" y="19"/>
                    <a:pt x="95" y="32"/>
                    <a:pt x="95" y="48"/>
                  </a:cubicBezTo>
                  <a:cubicBezTo>
                    <a:pt x="95" y="64"/>
                    <a:pt x="82" y="76"/>
                    <a:pt x="67" y="76"/>
                  </a:cubicBezTo>
                  <a:cubicBezTo>
                    <a:pt x="51" y="76"/>
                    <a:pt x="38" y="64"/>
                    <a:pt x="38" y="48"/>
                  </a:cubicBezTo>
                  <a:close/>
                  <a:moveTo>
                    <a:pt x="20" y="133"/>
                  </a:moveTo>
                  <a:cubicBezTo>
                    <a:pt x="25" y="112"/>
                    <a:pt x="44" y="95"/>
                    <a:pt x="67" y="95"/>
                  </a:cubicBezTo>
                  <a:cubicBezTo>
                    <a:pt x="90" y="95"/>
                    <a:pt x="109" y="112"/>
                    <a:pt x="113" y="133"/>
                  </a:cubicBezTo>
                  <a:lnTo>
                    <a:pt x="20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27" name="Freeform 12"/>
            <p:cNvSpPr>
              <a:spLocks noEditPoints="1"/>
            </p:cNvSpPr>
            <p:nvPr/>
          </p:nvSpPr>
          <p:spPr bwMode="auto">
            <a:xfrm>
              <a:off x="2913063" y="6057900"/>
              <a:ext cx="646112" cy="574675"/>
            </a:xfrm>
            <a:custGeom>
              <a:avLst/>
              <a:gdLst>
                <a:gd name="T0" fmla="*/ 162 w 171"/>
                <a:gd name="T1" fmla="*/ 38 h 152"/>
                <a:gd name="T2" fmla="*/ 124 w 171"/>
                <a:gd name="T3" fmla="*/ 38 h 152"/>
                <a:gd name="T4" fmla="*/ 124 w 171"/>
                <a:gd name="T5" fmla="*/ 10 h 152"/>
                <a:gd name="T6" fmla="*/ 118 w 171"/>
                <a:gd name="T7" fmla="*/ 1 h 152"/>
                <a:gd name="T8" fmla="*/ 108 w 171"/>
                <a:gd name="T9" fmla="*/ 2 h 152"/>
                <a:gd name="T10" fmla="*/ 63 w 171"/>
                <a:gd name="T11" fmla="*/ 38 h 152"/>
                <a:gd name="T12" fmla="*/ 10 w 171"/>
                <a:gd name="T13" fmla="*/ 38 h 152"/>
                <a:gd name="T14" fmla="*/ 0 w 171"/>
                <a:gd name="T15" fmla="*/ 48 h 152"/>
                <a:gd name="T16" fmla="*/ 0 w 171"/>
                <a:gd name="T17" fmla="*/ 143 h 152"/>
                <a:gd name="T18" fmla="*/ 10 w 171"/>
                <a:gd name="T19" fmla="*/ 152 h 152"/>
                <a:gd name="T20" fmla="*/ 162 w 171"/>
                <a:gd name="T21" fmla="*/ 152 h 152"/>
                <a:gd name="T22" fmla="*/ 171 w 171"/>
                <a:gd name="T23" fmla="*/ 143 h 152"/>
                <a:gd name="T24" fmla="*/ 171 w 171"/>
                <a:gd name="T25" fmla="*/ 48 h 152"/>
                <a:gd name="T26" fmla="*/ 162 w 171"/>
                <a:gd name="T27" fmla="*/ 38 h 152"/>
                <a:gd name="T28" fmla="*/ 152 w 171"/>
                <a:gd name="T29" fmla="*/ 133 h 152"/>
                <a:gd name="T30" fmla="*/ 19 w 171"/>
                <a:gd name="T31" fmla="*/ 133 h 152"/>
                <a:gd name="T32" fmla="*/ 19 w 171"/>
                <a:gd name="T33" fmla="*/ 57 h 152"/>
                <a:gd name="T34" fmla="*/ 67 w 171"/>
                <a:gd name="T35" fmla="*/ 57 h 152"/>
                <a:gd name="T36" fmla="*/ 73 w 171"/>
                <a:gd name="T37" fmla="*/ 55 h 152"/>
                <a:gd name="T38" fmla="*/ 105 w 171"/>
                <a:gd name="T39" fmla="*/ 30 h 152"/>
                <a:gd name="T40" fmla="*/ 105 w 171"/>
                <a:gd name="T41" fmla="*/ 48 h 152"/>
                <a:gd name="T42" fmla="*/ 114 w 171"/>
                <a:gd name="T43" fmla="*/ 57 h 152"/>
                <a:gd name="T44" fmla="*/ 152 w 171"/>
                <a:gd name="T45" fmla="*/ 57 h 152"/>
                <a:gd name="T46" fmla="*/ 152 w 171"/>
                <a:gd name="T47" fmla="*/ 13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1" h="152">
                  <a:moveTo>
                    <a:pt x="162" y="38"/>
                  </a:moveTo>
                  <a:cubicBezTo>
                    <a:pt x="124" y="38"/>
                    <a:pt x="124" y="38"/>
                    <a:pt x="124" y="38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6"/>
                    <a:pt x="122" y="3"/>
                    <a:pt x="118" y="1"/>
                  </a:cubicBezTo>
                  <a:cubicBezTo>
                    <a:pt x="115" y="0"/>
                    <a:pt x="111" y="0"/>
                    <a:pt x="108" y="2"/>
                  </a:cubicBezTo>
                  <a:cubicBezTo>
                    <a:pt x="63" y="38"/>
                    <a:pt x="63" y="38"/>
                    <a:pt x="63" y="38"/>
                  </a:cubicBezTo>
                  <a:cubicBezTo>
                    <a:pt x="10" y="38"/>
                    <a:pt x="10" y="38"/>
                    <a:pt x="10" y="38"/>
                  </a:cubicBezTo>
                  <a:cubicBezTo>
                    <a:pt x="4" y="38"/>
                    <a:pt x="0" y="43"/>
                    <a:pt x="0" y="48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48"/>
                    <a:pt x="4" y="152"/>
                    <a:pt x="10" y="152"/>
                  </a:cubicBezTo>
                  <a:cubicBezTo>
                    <a:pt x="162" y="152"/>
                    <a:pt x="162" y="152"/>
                    <a:pt x="162" y="152"/>
                  </a:cubicBezTo>
                  <a:cubicBezTo>
                    <a:pt x="167" y="152"/>
                    <a:pt x="171" y="148"/>
                    <a:pt x="171" y="143"/>
                  </a:cubicBezTo>
                  <a:cubicBezTo>
                    <a:pt x="171" y="48"/>
                    <a:pt x="171" y="48"/>
                    <a:pt x="171" y="48"/>
                  </a:cubicBezTo>
                  <a:cubicBezTo>
                    <a:pt x="171" y="43"/>
                    <a:pt x="167" y="38"/>
                    <a:pt x="162" y="38"/>
                  </a:cubicBezTo>
                  <a:close/>
                  <a:moveTo>
                    <a:pt x="152" y="133"/>
                  </a:moveTo>
                  <a:cubicBezTo>
                    <a:pt x="19" y="133"/>
                    <a:pt x="19" y="133"/>
                    <a:pt x="19" y="133"/>
                  </a:cubicBezTo>
                  <a:cubicBezTo>
                    <a:pt x="19" y="57"/>
                    <a:pt x="19" y="57"/>
                    <a:pt x="19" y="57"/>
                  </a:cubicBezTo>
                  <a:cubicBezTo>
                    <a:pt x="67" y="57"/>
                    <a:pt x="67" y="57"/>
                    <a:pt x="67" y="57"/>
                  </a:cubicBezTo>
                  <a:cubicBezTo>
                    <a:pt x="69" y="57"/>
                    <a:pt x="71" y="57"/>
                    <a:pt x="73" y="55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05" y="53"/>
                    <a:pt x="109" y="57"/>
                    <a:pt x="114" y="57"/>
                  </a:cubicBezTo>
                  <a:cubicBezTo>
                    <a:pt x="152" y="57"/>
                    <a:pt x="152" y="57"/>
                    <a:pt x="152" y="57"/>
                  </a:cubicBezTo>
                  <a:lnTo>
                    <a:pt x="152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3128963" y="5338763"/>
              <a:ext cx="503237" cy="576262"/>
            </a:xfrm>
            <a:custGeom>
              <a:avLst/>
              <a:gdLst>
                <a:gd name="T0" fmla="*/ 97 w 133"/>
                <a:gd name="T1" fmla="*/ 84 h 152"/>
                <a:gd name="T2" fmla="*/ 114 w 133"/>
                <a:gd name="T3" fmla="*/ 48 h 152"/>
                <a:gd name="T4" fmla="*/ 67 w 133"/>
                <a:gd name="T5" fmla="*/ 0 h 152"/>
                <a:gd name="T6" fmla="*/ 19 w 133"/>
                <a:gd name="T7" fmla="*/ 48 h 152"/>
                <a:gd name="T8" fmla="*/ 36 w 133"/>
                <a:gd name="T9" fmla="*/ 84 h 152"/>
                <a:gd name="T10" fmla="*/ 0 w 133"/>
                <a:gd name="T11" fmla="*/ 143 h 152"/>
                <a:gd name="T12" fmla="*/ 10 w 133"/>
                <a:gd name="T13" fmla="*/ 152 h 152"/>
                <a:gd name="T14" fmla="*/ 124 w 133"/>
                <a:gd name="T15" fmla="*/ 152 h 152"/>
                <a:gd name="T16" fmla="*/ 133 w 133"/>
                <a:gd name="T17" fmla="*/ 143 h 152"/>
                <a:gd name="T18" fmla="*/ 97 w 133"/>
                <a:gd name="T19" fmla="*/ 84 h 152"/>
                <a:gd name="T20" fmla="*/ 38 w 133"/>
                <a:gd name="T21" fmla="*/ 48 h 152"/>
                <a:gd name="T22" fmla="*/ 67 w 133"/>
                <a:gd name="T23" fmla="*/ 19 h 152"/>
                <a:gd name="T24" fmla="*/ 95 w 133"/>
                <a:gd name="T25" fmla="*/ 48 h 152"/>
                <a:gd name="T26" fmla="*/ 67 w 133"/>
                <a:gd name="T27" fmla="*/ 76 h 152"/>
                <a:gd name="T28" fmla="*/ 38 w 133"/>
                <a:gd name="T29" fmla="*/ 48 h 152"/>
                <a:gd name="T30" fmla="*/ 20 w 133"/>
                <a:gd name="T31" fmla="*/ 133 h 152"/>
                <a:gd name="T32" fmla="*/ 67 w 133"/>
                <a:gd name="T33" fmla="*/ 95 h 152"/>
                <a:gd name="T34" fmla="*/ 113 w 133"/>
                <a:gd name="T35" fmla="*/ 133 h 152"/>
                <a:gd name="T36" fmla="*/ 20 w 133"/>
                <a:gd name="T37" fmla="*/ 133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33" h="152">
                  <a:moveTo>
                    <a:pt x="97" y="84"/>
                  </a:moveTo>
                  <a:cubicBezTo>
                    <a:pt x="107" y="75"/>
                    <a:pt x="114" y="63"/>
                    <a:pt x="114" y="48"/>
                  </a:cubicBezTo>
                  <a:cubicBezTo>
                    <a:pt x="114" y="22"/>
                    <a:pt x="93" y="0"/>
                    <a:pt x="67" y="0"/>
                  </a:cubicBezTo>
                  <a:cubicBezTo>
                    <a:pt x="41" y="0"/>
                    <a:pt x="19" y="22"/>
                    <a:pt x="19" y="48"/>
                  </a:cubicBezTo>
                  <a:cubicBezTo>
                    <a:pt x="19" y="63"/>
                    <a:pt x="26" y="75"/>
                    <a:pt x="36" y="84"/>
                  </a:cubicBezTo>
                  <a:cubicBezTo>
                    <a:pt x="15" y="95"/>
                    <a:pt x="0" y="117"/>
                    <a:pt x="0" y="143"/>
                  </a:cubicBezTo>
                  <a:cubicBezTo>
                    <a:pt x="0" y="148"/>
                    <a:pt x="4" y="152"/>
                    <a:pt x="10" y="152"/>
                  </a:cubicBezTo>
                  <a:cubicBezTo>
                    <a:pt x="124" y="152"/>
                    <a:pt x="124" y="152"/>
                    <a:pt x="124" y="152"/>
                  </a:cubicBezTo>
                  <a:cubicBezTo>
                    <a:pt x="129" y="152"/>
                    <a:pt x="133" y="148"/>
                    <a:pt x="133" y="143"/>
                  </a:cubicBezTo>
                  <a:cubicBezTo>
                    <a:pt x="133" y="117"/>
                    <a:pt x="118" y="95"/>
                    <a:pt x="97" y="84"/>
                  </a:cubicBezTo>
                  <a:close/>
                  <a:moveTo>
                    <a:pt x="38" y="48"/>
                  </a:moveTo>
                  <a:cubicBezTo>
                    <a:pt x="38" y="32"/>
                    <a:pt x="51" y="19"/>
                    <a:pt x="67" y="19"/>
                  </a:cubicBezTo>
                  <a:cubicBezTo>
                    <a:pt x="82" y="19"/>
                    <a:pt x="95" y="32"/>
                    <a:pt x="95" y="48"/>
                  </a:cubicBezTo>
                  <a:cubicBezTo>
                    <a:pt x="95" y="64"/>
                    <a:pt x="82" y="76"/>
                    <a:pt x="67" y="76"/>
                  </a:cubicBezTo>
                  <a:cubicBezTo>
                    <a:pt x="51" y="76"/>
                    <a:pt x="38" y="64"/>
                    <a:pt x="38" y="48"/>
                  </a:cubicBezTo>
                  <a:close/>
                  <a:moveTo>
                    <a:pt x="20" y="133"/>
                  </a:moveTo>
                  <a:cubicBezTo>
                    <a:pt x="25" y="112"/>
                    <a:pt x="44" y="95"/>
                    <a:pt x="67" y="95"/>
                  </a:cubicBezTo>
                  <a:cubicBezTo>
                    <a:pt x="90" y="95"/>
                    <a:pt x="109" y="112"/>
                    <a:pt x="113" y="133"/>
                  </a:cubicBezTo>
                  <a:lnTo>
                    <a:pt x="20" y="13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sp>
        <p:nvSpPr>
          <p:cNvPr id="13" name="Rectangle 12"/>
          <p:cNvSpPr/>
          <p:nvPr/>
        </p:nvSpPr>
        <p:spPr bwMode="gray">
          <a:xfrm>
            <a:off x="5020811" y="457200"/>
            <a:ext cx="4114801" cy="4114800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sz="1600" dirty="0" err="1">
              <a:solidFill>
                <a:schemeClr val="tx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15777" y="1422300"/>
            <a:ext cx="2141644" cy="1989822"/>
            <a:chOff x="6365875" y="1163638"/>
            <a:chExt cx="1477962" cy="1373188"/>
          </a:xfrm>
          <a:solidFill>
            <a:schemeClr val="accent2">
              <a:alpha val="50000"/>
            </a:schemeClr>
          </a:solidFill>
        </p:grpSpPr>
        <p:sp>
          <p:nvSpPr>
            <p:cNvPr id="18" name="Freeform 5"/>
            <p:cNvSpPr>
              <a:spLocks noEditPoints="1"/>
            </p:cNvSpPr>
            <p:nvPr/>
          </p:nvSpPr>
          <p:spPr bwMode="auto">
            <a:xfrm>
              <a:off x="6365875" y="1163638"/>
              <a:ext cx="1477962" cy="1373188"/>
            </a:xfrm>
            <a:custGeom>
              <a:avLst/>
              <a:gdLst>
                <a:gd name="T0" fmla="*/ 295 w 331"/>
                <a:gd name="T1" fmla="*/ 59 h 307"/>
                <a:gd name="T2" fmla="*/ 236 w 331"/>
                <a:gd name="T3" fmla="*/ 59 h 307"/>
                <a:gd name="T4" fmla="*/ 236 w 331"/>
                <a:gd name="T5" fmla="*/ 35 h 307"/>
                <a:gd name="T6" fmla="*/ 201 w 331"/>
                <a:gd name="T7" fmla="*/ 0 h 307"/>
                <a:gd name="T8" fmla="*/ 130 w 331"/>
                <a:gd name="T9" fmla="*/ 0 h 307"/>
                <a:gd name="T10" fmla="*/ 94 w 331"/>
                <a:gd name="T11" fmla="*/ 35 h 307"/>
                <a:gd name="T12" fmla="*/ 94 w 331"/>
                <a:gd name="T13" fmla="*/ 59 h 307"/>
                <a:gd name="T14" fmla="*/ 35 w 331"/>
                <a:gd name="T15" fmla="*/ 59 h 307"/>
                <a:gd name="T16" fmla="*/ 0 w 331"/>
                <a:gd name="T17" fmla="*/ 94 h 307"/>
                <a:gd name="T18" fmla="*/ 0 w 331"/>
                <a:gd name="T19" fmla="*/ 272 h 307"/>
                <a:gd name="T20" fmla="*/ 35 w 331"/>
                <a:gd name="T21" fmla="*/ 307 h 307"/>
                <a:gd name="T22" fmla="*/ 295 w 331"/>
                <a:gd name="T23" fmla="*/ 307 h 307"/>
                <a:gd name="T24" fmla="*/ 331 w 331"/>
                <a:gd name="T25" fmla="*/ 272 h 307"/>
                <a:gd name="T26" fmla="*/ 331 w 331"/>
                <a:gd name="T27" fmla="*/ 94 h 307"/>
                <a:gd name="T28" fmla="*/ 295 w 331"/>
                <a:gd name="T29" fmla="*/ 59 h 307"/>
                <a:gd name="T30" fmla="*/ 118 w 331"/>
                <a:gd name="T31" fmla="*/ 35 h 307"/>
                <a:gd name="T32" fmla="*/ 130 w 331"/>
                <a:gd name="T33" fmla="*/ 24 h 307"/>
                <a:gd name="T34" fmla="*/ 201 w 331"/>
                <a:gd name="T35" fmla="*/ 24 h 307"/>
                <a:gd name="T36" fmla="*/ 213 w 331"/>
                <a:gd name="T37" fmla="*/ 35 h 307"/>
                <a:gd name="T38" fmla="*/ 213 w 331"/>
                <a:gd name="T39" fmla="*/ 59 h 307"/>
                <a:gd name="T40" fmla="*/ 118 w 331"/>
                <a:gd name="T41" fmla="*/ 59 h 307"/>
                <a:gd name="T42" fmla="*/ 118 w 331"/>
                <a:gd name="T43" fmla="*/ 35 h 307"/>
                <a:gd name="T44" fmla="*/ 35 w 331"/>
                <a:gd name="T45" fmla="*/ 83 h 307"/>
                <a:gd name="T46" fmla="*/ 295 w 331"/>
                <a:gd name="T47" fmla="*/ 83 h 307"/>
                <a:gd name="T48" fmla="*/ 307 w 331"/>
                <a:gd name="T49" fmla="*/ 94 h 307"/>
                <a:gd name="T50" fmla="*/ 307 w 331"/>
                <a:gd name="T51" fmla="*/ 118 h 307"/>
                <a:gd name="T52" fmla="*/ 213 w 331"/>
                <a:gd name="T53" fmla="*/ 118 h 307"/>
                <a:gd name="T54" fmla="*/ 213 w 331"/>
                <a:gd name="T55" fmla="*/ 106 h 307"/>
                <a:gd name="T56" fmla="*/ 201 w 331"/>
                <a:gd name="T57" fmla="*/ 94 h 307"/>
                <a:gd name="T58" fmla="*/ 130 w 331"/>
                <a:gd name="T59" fmla="*/ 94 h 307"/>
                <a:gd name="T60" fmla="*/ 118 w 331"/>
                <a:gd name="T61" fmla="*/ 106 h 307"/>
                <a:gd name="T62" fmla="*/ 118 w 331"/>
                <a:gd name="T63" fmla="*/ 118 h 307"/>
                <a:gd name="T64" fmla="*/ 24 w 331"/>
                <a:gd name="T65" fmla="*/ 118 h 307"/>
                <a:gd name="T66" fmla="*/ 24 w 331"/>
                <a:gd name="T67" fmla="*/ 94 h 307"/>
                <a:gd name="T68" fmla="*/ 35 w 331"/>
                <a:gd name="T69" fmla="*/ 83 h 307"/>
                <a:gd name="T70" fmla="*/ 142 w 331"/>
                <a:gd name="T71" fmla="*/ 118 h 307"/>
                <a:gd name="T72" fmla="*/ 189 w 331"/>
                <a:gd name="T73" fmla="*/ 118 h 307"/>
                <a:gd name="T74" fmla="*/ 189 w 331"/>
                <a:gd name="T75" fmla="*/ 142 h 307"/>
                <a:gd name="T76" fmla="*/ 142 w 331"/>
                <a:gd name="T77" fmla="*/ 142 h 307"/>
                <a:gd name="T78" fmla="*/ 142 w 331"/>
                <a:gd name="T79" fmla="*/ 118 h 307"/>
                <a:gd name="T80" fmla="*/ 295 w 331"/>
                <a:gd name="T81" fmla="*/ 283 h 307"/>
                <a:gd name="T82" fmla="*/ 35 w 331"/>
                <a:gd name="T83" fmla="*/ 283 h 307"/>
                <a:gd name="T84" fmla="*/ 24 w 331"/>
                <a:gd name="T85" fmla="*/ 272 h 307"/>
                <a:gd name="T86" fmla="*/ 24 w 331"/>
                <a:gd name="T87" fmla="*/ 142 h 307"/>
                <a:gd name="T88" fmla="*/ 118 w 331"/>
                <a:gd name="T89" fmla="*/ 142 h 307"/>
                <a:gd name="T90" fmla="*/ 118 w 331"/>
                <a:gd name="T91" fmla="*/ 153 h 307"/>
                <a:gd name="T92" fmla="*/ 130 w 331"/>
                <a:gd name="T93" fmla="*/ 165 h 307"/>
                <a:gd name="T94" fmla="*/ 201 w 331"/>
                <a:gd name="T95" fmla="*/ 165 h 307"/>
                <a:gd name="T96" fmla="*/ 213 w 331"/>
                <a:gd name="T97" fmla="*/ 153 h 307"/>
                <a:gd name="T98" fmla="*/ 213 w 331"/>
                <a:gd name="T99" fmla="*/ 142 h 307"/>
                <a:gd name="T100" fmla="*/ 307 w 331"/>
                <a:gd name="T101" fmla="*/ 142 h 307"/>
                <a:gd name="T102" fmla="*/ 307 w 331"/>
                <a:gd name="T103" fmla="*/ 272 h 307"/>
                <a:gd name="T104" fmla="*/ 295 w 331"/>
                <a:gd name="T105" fmla="*/ 28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1" h="307">
                  <a:moveTo>
                    <a:pt x="295" y="59"/>
                  </a:moveTo>
                  <a:cubicBezTo>
                    <a:pt x="236" y="59"/>
                    <a:pt x="236" y="59"/>
                    <a:pt x="236" y="59"/>
                  </a:cubicBezTo>
                  <a:cubicBezTo>
                    <a:pt x="236" y="35"/>
                    <a:pt x="236" y="35"/>
                    <a:pt x="236" y="35"/>
                  </a:cubicBezTo>
                  <a:cubicBezTo>
                    <a:pt x="236" y="16"/>
                    <a:pt x="220" y="0"/>
                    <a:pt x="201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10" y="0"/>
                    <a:pt x="94" y="16"/>
                    <a:pt x="94" y="35"/>
                  </a:cubicBezTo>
                  <a:cubicBezTo>
                    <a:pt x="94" y="59"/>
                    <a:pt x="94" y="59"/>
                    <a:pt x="94" y="59"/>
                  </a:cubicBezTo>
                  <a:cubicBezTo>
                    <a:pt x="35" y="59"/>
                    <a:pt x="35" y="59"/>
                    <a:pt x="35" y="59"/>
                  </a:cubicBezTo>
                  <a:cubicBezTo>
                    <a:pt x="16" y="59"/>
                    <a:pt x="0" y="75"/>
                    <a:pt x="0" y="94"/>
                  </a:cubicBezTo>
                  <a:cubicBezTo>
                    <a:pt x="0" y="272"/>
                    <a:pt x="0" y="272"/>
                    <a:pt x="0" y="272"/>
                  </a:cubicBezTo>
                  <a:cubicBezTo>
                    <a:pt x="0" y="291"/>
                    <a:pt x="16" y="307"/>
                    <a:pt x="35" y="307"/>
                  </a:cubicBezTo>
                  <a:cubicBezTo>
                    <a:pt x="295" y="307"/>
                    <a:pt x="295" y="307"/>
                    <a:pt x="295" y="307"/>
                  </a:cubicBezTo>
                  <a:cubicBezTo>
                    <a:pt x="315" y="307"/>
                    <a:pt x="331" y="291"/>
                    <a:pt x="331" y="272"/>
                  </a:cubicBezTo>
                  <a:cubicBezTo>
                    <a:pt x="331" y="94"/>
                    <a:pt x="331" y="94"/>
                    <a:pt x="331" y="94"/>
                  </a:cubicBezTo>
                  <a:cubicBezTo>
                    <a:pt x="331" y="75"/>
                    <a:pt x="315" y="59"/>
                    <a:pt x="295" y="59"/>
                  </a:cubicBezTo>
                  <a:close/>
                  <a:moveTo>
                    <a:pt x="118" y="35"/>
                  </a:moveTo>
                  <a:cubicBezTo>
                    <a:pt x="118" y="29"/>
                    <a:pt x="123" y="24"/>
                    <a:pt x="130" y="24"/>
                  </a:cubicBezTo>
                  <a:cubicBezTo>
                    <a:pt x="201" y="24"/>
                    <a:pt x="201" y="24"/>
                    <a:pt x="201" y="24"/>
                  </a:cubicBezTo>
                  <a:cubicBezTo>
                    <a:pt x="207" y="24"/>
                    <a:pt x="213" y="29"/>
                    <a:pt x="213" y="35"/>
                  </a:cubicBezTo>
                  <a:cubicBezTo>
                    <a:pt x="213" y="59"/>
                    <a:pt x="213" y="59"/>
                    <a:pt x="213" y="59"/>
                  </a:cubicBezTo>
                  <a:cubicBezTo>
                    <a:pt x="118" y="59"/>
                    <a:pt x="118" y="59"/>
                    <a:pt x="118" y="59"/>
                  </a:cubicBezTo>
                  <a:lnTo>
                    <a:pt x="118" y="35"/>
                  </a:lnTo>
                  <a:close/>
                  <a:moveTo>
                    <a:pt x="35" y="83"/>
                  </a:moveTo>
                  <a:cubicBezTo>
                    <a:pt x="65" y="83"/>
                    <a:pt x="262" y="83"/>
                    <a:pt x="295" y="83"/>
                  </a:cubicBezTo>
                  <a:cubicBezTo>
                    <a:pt x="302" y="83"/>
                    <a:pt x="307" y="88"/>
                    <a:pt x="307" y="94"/>
                  </a:cubicBezTo>
                  <a:cubicBezTo>
                    <a:pt x="307" y="118"/>
                    <a:pt x="307" y="118"/>
                    <a:pt x="307" y="118"/>
                  </a:cubicBezTo>
                  <a:cubicBezTo>
                    <a:pt x="213" y="118"/>
                    <a:pt x="213" y="118"/>
                    <a:pt x="213" y="118"/>
                  </a:cubicBezTo>
                  <a:cubicBezTo>
                    <a:pt x="213" y="106"/>
                    <a:pt x="213" y="106"/>
                    <a:pt x="213" y="106"/>
                  </a:cubicBezTo>
                  <a:cubicBezTo>
                    <a:pt x="213" y="100"/>
                    <a:pt x="207" y="94"/>
                    <a:pt x="201" y="94"/>
                  </a:cubicBezTo>
                  <a:cubicBezTo>
                    <a:pt x="130" y="94"/>
                    <a:pt x="130" y="94"/>
                    <a:pt x="130" y="94"/>
                  </a:cubicBezTo>
                  <a:cubicBezTo>
                    <a:pt x="123" y="94"/>
                    <a:pt x="118" y="100"/>
                    <a:pt x="118" y="106"/>
                  </a:cubicBezTo>
                  <a:cubicBezTo>
                    <a:pt x="118" y="118"/>
                    <a:pt x="118" y="118"/>
                    <a:pt x="118" y="118"/>
                  </a:cubicBezTo>
                  <a:cubicBezTo>
                    <a:pt x="24" y="118"/>
                    <a:pt x="24" y="118"/>
                    <a:pt x="24" y="118"/>
                  </a:cubicBezTo>
                  <a:cubicBezTo>
                    <a:pt x="24" y="94"/>
                    <a:pt x="24" y="94"/>
                    <a:pt x="24" y="94"/>
                  </a:cubicBezTo>
                  <a:cubicBezTo>
                    <a:pt x="24" y="88"/>
                    <a:pt x="29" y="83"/>
                    <a:pt x="35" y="83"/>
                  </a:cubicBezTo>
                  <a:close/>
                  <a:moveTo>
                    <a:pt x="142" y="118"/>
                  </a:moveTo>
                  <a:cubicBezTo>
                    <a:pt x="189" y="118"/>
                    <a:pt x="189" y="118"/>
                    <a:pt x="189" y="118"/>
                  </a:cubicBezTo>
                  <a:cubicBezTo>
                    <a:pt x="189" y="142"/>
                    <a:pt x="189" y="142"/>
                    <a:pt x="189" y="142"/>
                  </a:cubicBezTo>
                  <a:cubicBezTo>
                    <a:pt x="142" y="142"/>
                    <a:pt x="142" y="142"/>
                    <a:pt x="142" y="142"/>
                  </a:cubicBezTo>
                  <a:lnTo>
                    <a:pt x="142" y="118"/>
                  </a:lnTo>
                  <a:close/>
                  <a:moveTo>
                    <a:pt x="295" y="283"/>
                  </a:moveTo>
                  <a:cubicBezTo>
                    <a:pt x="35" y="283"/>
                    <a:pt x="35" y="283"/>
                    <a:pt x="35" y="283"/>
                  </a:cubicBezTo>
                  <a:cubicBezTo>
                    <a:pt x="29" y="283"/>
                    <a:pt x="24" y="278"/>
                    <a:pt x="24" y="272"/>
                  </a:cubicBezTo>
                  <a:cubicBezTo>
                    <a:pt x="24" y="142"/>
                    <a:pt x="24" y="142"/>
                    <a:pt x="24" y="142"/>
                  </a:cubicBezTo>
                  <a:cubicBezTo>
                    <a:pt x="118" y="142"/>
                    <a:pt x="118" y="142"/>
                    <a:pt x="118" y="142"/>
                  </a:cubicBezTo>
                  <a:cubicBezTo>
                    <a:pt x="118" y="153"/>
                    <a:pt x="118" y="153"/>
                    <a:pt x="118" y="153"/>
                  </a:cubicBezTo>
                  <a:cubicBezTo>
                    <a:pt x="118" y="160"/>
                    <a:pt x="123" y="165"/>
                    <a:pt x="130" y="165"/>
                  </a:cubicBezTo>
                  <a:cubicBezTo>
                    <a:pt x="201" y="165"/>
                    <a:pt x="201" y="165"/>
                    <a:pt x="201" y="165"/>
                  </a:cubicBezTo>
                  <a:cubicBezTo>
                    <a:pt x="207" y="165"/>
                    <a:pt x="213" y="160"/>
                    <a:pt x="213" y="153"/>
                  </a:cubicBezTo>
                  <a:cubicBezTo>
                    <a:pt x="213" y="142"/>
                    <a:pt x="213" y="142"/>
                    <a:pt x="213" y="142"/>
                  </a:cubicBezTo>
                  <a:cubicBezTo>
                    <a:pt x="307" y="142"/>
                    <a:pt x="307" y="142"/>
                    <a:pt x="307" y="142"/>
                  </a:cubicBezTo>
                  <a:cubicBezTo>
                    <a:pt x="307" y="272"/>
                    <a:pt x="307" y="272"/>
                    <a:pt x="307" y="272"/>
                  </a:cubicBezTo>
                  <a:cubicBezTo>
                    <a:pt x="307" y="278"/>
                    <a:pt x="302" y="283"/>
                    <a:pt x="295" y="28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19" name="Freeform 6"/>
            <p:cNvSpPr>
              <a:spLocks/>
            </p:cNvSpPr>
            <p:nvPr/>
          </p:nvSpPr>
          <p:spPr bwMode="auto">
            <a:xfrm>
              <a:off x="6946900" y="2009775"/>
              <a:ext cx="315912" cy="317500"/>
            </a:xfrm>
            <a:custGeom>
              <a:avLst/>
              <a:gdLst>
                <a:gd name="T0" fmla="*/ 59 w 71"/>
                <a:gd name="T1" fmla="*/ 24 h 71"/>
                <a:gd name="T2" fmla="*/ 47 w 71"/>
                <a:gd name="T3" fmla="*/ 24 h 71"/>
                <a:gd name="T4" fmla="*/ 47 w 71"/>
                <a:gd name="T5" fmla="*/ 12 h 71"/>
                <a:gd name="T6" fmla="*/ 35 w 71"/>
                <a:gd name="T7" fmla="*/ 0 h 71"/>
                <a:gd name="T8" fmla="*/ 24 w 71"/>
                <a:gd name="T9" fmla="*/ 12 h 71"/>
                <a:gd name="T10" fmla="*/ 24 w 71"/>
                <a:gd name="T11" fmla="*/ 24 h 71"/>
                <a:gd name="T12" fmla="*/ 12 w 71"/>
                <a:gd name="T13" fmla="*/ 24 h 71"/>
                <a:gd name="T14" fmla="*/ 0 w 71"/>
                <a:gd name="T15" fmla="*/ 35 h 71"/>
                <a:gd name="T16" fmla="*/ 12 w 71"/>
                <a:gd name="T17" fmla="*/ 47 h 71"/>
                <a:gd name="T18" fmla="*/ 24 w 71"/>
                <a:gd name="T19" fmla="*/ 47 h 71"/>
                <a:gd name="T20" fmla="*/ 24 w 71"/>
                <a:gd name="T21" fmla="*/ 59 h 71"/>
                <a:gd name="T22" fmla="*/ 35 w 71"/>
                <a:gd name="T23" fmla="*/ 71 h 71"/>
                <a:gd name="T24" fmla="*/ 47 w 71"/>
                <a:gd name="T25" fmla="*/ 59 h 71"/>
                <a:gd name="T26" fmla="*/ 47 w 71"/>
                <a:gd name="T27" fmla="*/ 47 h 71"/>
                <a:gd name="T28" fmla="*/ 59 w 71"/>
                <a:gd name="T29" fmla="*/ 47 h 71"/>
                <a:gd name="T30" fmla="*/ 71 w 71"/>
                <a:gd name="T31" fmla="*/ 35 h 71"/>
                <a:gd name="T32" fmla="*/ 59 w 71"/>
                <a:gd name="T33" fmla="*/ 24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1" h="71">
                  <a:moveTo>
                    <a:pt x="59" y="24"/>
                  </a:moveTo>
                  <a:cubicBezTo>
                    <a:pt x="47" y="24"/>
                    <a:pt x="47" y="24"/>
                    <a:pt x="47" y="24"/>
                  </a:cubicBezTo>
                  <a:cubicBezTo>
                    <a:pt x="47" y="12"/>
                    <a:pt x="47" y="12"/>
                    <a:pt x="47" y="12"/>
                  </a:cubicBezTo>
                  <a:cubicBezTo>
                    <a:pt x="47" y="5"/>
                    <a:pt x="42" y="0"/>
                    <a:pt x="35" y="0"/>
                  </a:cubicBezTo>
                  <a:cubicBezTo>
                    <a:pt x="29" y="0"/>
                    <a:pt x="24" y="5"/>
                    <a:pt x="24" y="12"/>
                  </a:cubicBezTo>
                  <a:cubicBezTo>
                    <a:pt x="24" y="24"/>
                    <a:pt x="24" y="24"/>
                    <a:pt x="24" y="24"/>
                  </a:cubicBezTo>
                  <a:cubicBezTo>
                    <a:pt x="12" y="24"/>
                    <a:pt x="12" y="24"/>
                    <a:pt x="12" y="24"/>
                  </a:cubicBezTo>
                  <a:cubicBezTo>
                    <a:pt x="5" y="24"/>
                    <a:pt x="0" y="29"/>
                    <a:pt x="0" y="35"/>
                  </a:cubicBezTo>
                  <a:cubicBezTo>
                    <a:pt x="0" y="42"/>
                    <a:pt x="5" y="47"/>
                    <a:pt x="12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59"/>
                    <a:pt x="24" y="59"/>
                    <a:pt x="24" y="59"/>
                  </a:cubicBezTo>
                  <a:cubicBezTo>
                    <a:pt x="24" y="65"/>
                    <a:pt x="29" y="71"/>
                    <a:pt x="35" y="71"/>
                  </a:cubicBezTo>
                  <a:cubicBezTo>
                    <a:pt x="42" y="71"/>
                    <a:pt x="47" y="65"/>
                    <a:pt x="47" y="59"/>
                  </a:cubicBezTo>
                  <a:cubicBezTo>
                    <a:pt x="47" y="47"/>
                    <a:pt x="47" y="47"/>
                    <a:pt x="47" y="47"/>
                  </a:cubicBezTo>
                  <a:cubicBezTo>
                    <a:pt x="59" y="47"/>
                    <a:pt x="59" y="47"/>
                    <a:pt x="59" y="47"/>
                  </a:cubicBezTo>
                  <a:cubicBezTo>
                    <a:pt x="65" y="47"/>
                    <a:pt x="71" y="42"/>
                    <a:pt x="71" y="35"/>
                  </a:cubicBezTo>
                  <a:cubicBezTo>
                    <a:pt x="71" y="29"/>
                    <a:pt x="65" y="24"/>
                    <a:pt x="59" y="2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5845827" y="9535972"/>
            <a:ext cx="2460104" cy="2408170"/>
            <a:chOff x="6375400" y="9450388"/>
            <a:chExt cx="1428750" cy="1398587"/>
          </a:xfrm>
          <a:solidFill>
            <a:schemeClr val="bg1">
              <a:lumMod val="40000"/>
              <a:lumOff val="60000"/>
            </a:schemeClr>
          </a:solidFill>
        </p:grpSpPr>
        <p:sp>
          <p:nvSpPr>
            <p:cNvPr id="63" name="Freeform 27"/>
            <p:cNvSpPr>
              <a:spLocks noEditPoints="1"/>
            </p:cNvSpPr>
            <p:nvPr/>
          </p:nvSpPr>
          <p:spPr bwMode="auto">
            <a:xfrm>
              <a:off x="6851650" y="10288588"/>
              <a:ext cx="476250" cy="560387"/>
            </a:xfrm>
            <a:custGeom>
              <a:avLst/>
              <a:gdLst>
                <a:gd name="T0" fmla="*/ 97 w 126"/>
                <a:gd name="T1" fmla="*/ 77 h 148"/>
                <a:gd name="T2" fmla="*/ 108 w 126"/>
                <a:gd name="T3" fmla="*/ 46 h 148"/>
                <a:gd name="T4" fmla="*/ 63 w 126"/>
                <a:gd name="T5" fmla="*/ 0 h 148"/>
                <a:gd name="T6" fmla="*/ 18 w 126"/>
                <a:gd name="T7" fmla="*/ 46 h 148"/>
                <a:gd name="T8" fmla="*/ 30 w 126"/>
                <a:gd name="T9" fmla="*/ 77 h 148"/>
                <a:gd name="T10" fmla="*/ 0 w 126"/>
                <a:gd name="T11" fmla="*/ 120 h 148"/>
                <a:gd name="T12" fmla="*/ 0 w 126"/>
                <a:gd name="T13" fmla="*/ 139 h 148"/>
                <a:gd name="T14" fmla="*/ 9 w 126"/>
                <a:gd name="T15" fmla="*/ 148 h 148"/>
                <a:gd name="T16" fmla="*/ 117 w 126"/>
                <a:gd name="T17" fmla="*/ 148 h 148"/>
                <a:gd name="T18" fmla="*/ 126 w 126"/>
                <a:gd name="T19" fmla="*/ 139 h 148"/>
                <a:gd name="T20" fmla="*/ 126 w 126"/>
                <a:gd name="T21" fmla="*/ 120 h 148"/>
                <a:gd name="T22" fmla="*/ 97 w 126"/>
                <a:gd name="T23" fmla="*/ 77 h 148"/>
                <a:gd name="T24" fmla="*/ 63 w 126"/>
                <a:gd name="T25" fmla="*/ 18 h 148"/>
                <a:gd name="T26" fmla="*/ 90 w 126"/>
                <a:gd name="T27" fmla="*/ 46 h 148"/>
                <a:gd name="T28" fmla="*/ 63 w 126"/>
                <a:gd name="T29" fmla="*/ 74 h 148"/>
                <a:gd name="T30" fmla="*/ 36 w 126"/>
                <a:gd name="T31" fmla="*/ 46 h 148"/>
                <a:gd name="T32" fmla="*/ 63 w 126"/>
                <a:gd name="T33" fmla="*/ 18 h 148"/>
                <a:gd name="T34" fmla="*/ 108 w 126"/>
                <a:gd name="T35" fmla="*/ 129 h 148"/>
                <a:gd name="T36" fmla="*/ 18 w 126"/>
                <a:gd name="T37" fmla="*/ 129 h 148"/>
                <a:gd name="T38" fmla="*/ 18 w 126"/>
                <a:gd name="T39" fmla="*/ 120 h 148"/>
                <a:gd name="T40" fmla="*/ 45 w 126"/>
                <a:gd name="T41" fmla="*/ 92 h 148"/>
                <a:gd name="T42" fmla="*/ 81 w 126"/>
                <a:gd name="T43" fmla="*/ 92 h 148"/>
                <a:gd name="T44" fmla="*/ 108 w 126"/>
                <a:gd name="T45" fmla="*/ 120 h 148"/>
                <a:gd name="T46" fmla="*/ 108 w 126"/>
                <a:gd name="T47" fmla="*/ 12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26" h="148">
                  <a:moveTo>
                    <a:pt x="97" y="77"/>
                  </a:moveTo>
                  <a:cubicBezTo>
                    <a:pt x="104" y="69"/>
                    <a:pt x="108" y="58"/>
                    <a:pt x="108" y="46"/>
                  </a:cubicBezTo>
                  <a:cubicBezTo>
                    <a:pt x="108" y="21"/>
                    <a:pt x="88" y="0"/>
                    <a:pt x="63" y="0"/>
                  </a:cubicBezTo>
                  <a:cubicBezTo>
                    <a:pt x="39" y="0"/>
                    <a:pt x="18" y="21"/>
                    <a:pt x="18" y="46"/>
                  </a:cubicBezTo>
                  <a:cubicBezTo>
                    <a:pt x="18" y="58"/>
                    <a:pt x="23" y="69"/>
                    <a:pt x="30" y="77"/>
                  </a:cubicBezTo>
                  <a:cubicBezTo>
                    <a:pt x="13" y="83"/>
                    <a:pt x="0" y="100"/>
                    <a:pt x="0" y="120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4"/>
                    <a:pt x="4" y="148"/>
                    <a:pt x="9" y="148"/>
                  </a:cubicBezTo>
                  <a:cubicBezTo>
                    <a:pt x="117" y="148"/>
                    <a:pt x="117" y="148"/>
                    <a:pt x="117" y="148"/>
                  </a:cubicBezTo>
                  <a:cubicBezTo>
                    <a:pt x="122" y="148"/>
                    <a:pt x="126" y="144"/>
                    <a:pt x="126" y="139"/>
                  </a:cubicBezTo>
                  <a:cubicBezTo>
                    <a:pt x="126" y="120"/>
                    <a:pt x="126" y="120"/>
                    <a:pt x="126" y="120"/>
                  </a:cubicBezTo>
                  <a:cubicBezTo>
                    <a:pt x="126" y="100"/>
                    <a:pt x="114" y="83"/>
                    <a:pt x="97" y="77"/>
                  </a:cubicBezTo>
                  <a:close/>
                  <a:moveTo>
                    <a:pt x="63" y="18"/>
                  </a:moveTo>
                  <a:cubicBezTo>
                    <a:pt x="78" y="18"/>
                    <a:pt x="90" y="31"/>
                    <a:pt x="90" y="46"/>
                  </a:cubicBezTo>
                  <a:cubicBezTo>
                    <a:pt x="90" y="61"/>
                    <a:pt x="78" y="74"/>
                    <a:pt x="63" y="74"/>
                  </a:cubicBezTo>
                  <a:cubicBezTo>
                    <a:pt x="48" y="74"/>
                    <a:pt x="36" y="61"/>
                    <a:pt x="36" y="46"/>
                  </a:cubicBezTo>
                  <a:cubicBezTo>
                    <a:pt x="36" y="31"/>
                    <a:pt x="48" y="18"/>
                    <a:pt x="63" y="18"/>
                  </a:cubicBezTo>
                  <a:close/>
                  <a:moveTo>
                    <a:pt x="108" y="129"/>
                  </a:moveTo>
                  <a:cubicBezTo>
                    <a:pt x="18" y="129"/>
                    <a:pt x="18" y="129"/>
                    <a:pt x="18" y="129"/>
                  </a:cubicBezTo>
                  <a:cubicBezTo>
                    <a:pt x="18" y="120"/>
                    <a:pt x="18" y="120"/>
                    <a:pt x="18" y="120"/>
                  </a:cubicBezTo>
                  <a:cubicBezTo>
                    <a:pt x="18" y="105"/>
                    <a:pt x="30" y="92"/>
                    <a:pt x="45" y="92"/>
                  </a:cubicBezTo>
                  <a:cubicBezTo>
                    <a:pt x="81" y="92"/>
                    <a:pt x="81" y="92"/>
                    <a:pt x="81" y="92"/>
                  </a:cubicBezTo>
                  <a:cubicBezTo>
                    <a:pt x="96" y="92"/>
                    <a:pt x="108" y="105"/>
                    <a:pt x="108" y="120"/>
                  </a:cubicBezTo>
                  <a:lnTo>
                    <a:pt x="108" y="12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grpSp>
          <p:nvGrpSpPr>
            <p:cNvPr id="77" name="Group 76"/>
            <p:cNvGrpSpPr/>
            <p:nvPr/>
          </p:nvGrpSpPr>
          <p:grpSpPr>
            <a:xfrm>
              <a:off x="6375400" y="9450388"/>
              <a:ext cx="1428750" cy="1119187"/>
              <a:chOff x="6375400" y="9450388"/>
              <a:chExt cx="1428750" cy="1119187"/>
            </a:xfrm>
            <a:grpFill/>
          </p:grpSpPr>
          <p:sp>
            <p:nvSpPr>
              <p:cNvPr id="69" name="Freeform 28"/>
              <p:cNvSpPr>
                <a:spLocks noEditPoints="1"/>
              </p:cNvSpPr>
              <p:nvPr/>
            </p:nvSpPr>
            <p:spPr bwMode="auto">
              <a:xfrm>
                <a:off x="7327900" y="10009188"/>
                <a:ext cx="476250" cy="560387"/>
              </a:xfrm>
              <a:custGeom>
                <a:avLst/>
                <a:gdLst>
                  <a:gd name="T0" fmla="*/ 97 w 126"/>
                  <a:gd name="T1" fmla="*/ 77 h 148"/>
                  <a:gd name="T2" fmla="*/ 108 w 126"/>
                  <a:gd name="T3" fmla="*/ 46 h 148"/>
                  <a:gd name="T4" fmla="*/ 63 w 126"/>
                  <a:gd name="T5" fmla="*/ 0 h 148"/>
                  <a:gd name="T6" fmla="*/ 18 w 126"/>
                  <a:gd name="T7" fmla="*/ 46 h 148"/>
                  <a:gd name="T8" fmla="*/ 30 w 126"/>
                  <a:gd name="T9" fmla="*/ 77 h 148"/>
                  <a:gd name="T10" fmla="*/ 0 w 126"/>
                  <a:gd name="T11" fmla="*/ 120 h 148"/>
                  <a:gd name="T12" fmla="*/ 0 w 126"/>
                  <a:gd name="T13" fmla="*/ 139 h 148"/>
                  <a:gd name="T14" fmla="*/ 9 w 126"/>
                  <a:gd name="T15" fmla="*/ 148 h 148"/>
                  <a:gd name="T16" fmla="*/ 117 w 126"/>
                  <a:gd name="T17" fmla="*/ 148 h 148"/>
                  <a:gd name="T18" fmla="*/ 126 w 126"/>
                  <a:gd name="T19" fmla="*/ 139 h 148"/>
                  <a:gd name="T20" fmla="*/ 126 w 126"/>
                  <a:gd name="T21" fmla="*/ 120 h 148"/>
                  <a:gd name="T22" fmla="*/ 97 w 126"/>
                  <a:gd name="T23" fmla="*/ 77 h 148"/>
                  <a:gd name="T24" fmla="*/ 63 w 126"/>
                  <a:gd name="T25" fmla="*/ 18 h 148"/>
                  <a:gd name="T26" fmla="*/ 90 w 126"/>
                  <a:gd name="T27" fmla="*/ 46 h 148"/>
                  <a:gd name="T28" fmla="*/ 63 w 126"/>
                  <a:gd name="T29" fmla="*/ 74 h 148"/>
                  <a:gd name="T30" fmla="*/ 36 w 126"/>
                  <a:gd name="T31" fmla="*/ 46 h 148"/>
                  <a:gd name="T32" fmla="*/ 63 w 126"/>
                  <a:gd name="T33" fmla="*/ 18 h 148"/>
                  <a:gd name="T34" fmla="*/ 108 w 126"/>
                  <a:gd name="T35" fmla="*/ 129 h 148"/>
                  <a:gd name="T36" fmla="*/ 18 w 126"/>
                  <a:gd name="T37" fmla="*/ 129 h 148"/>
                  <a:gd name="T38" fmla="*/ 18 w 126"/>
                  <a:gd name="T39" fmla="*/ 120 h 148"/>
                  <a:gd name="T40" fmla="*/ 45 w 126"/>
                  <a:gd name="T41" fmla="*/ 92 h 148"/>
                  <a:gd name="T42" fmla="*/ 81 w 126"/>
                  <a:gd name="T43" fmla="*/ 92 h 148"/>
                  <a:gd name="T44" fmla="*/ 108 w 126"/>
                  <a:gd name="T45" fmla="*/ 120 h 148"/>
                  <a:gd name="T46" fmla="*/ 108 w 126"/>
                  <a:gd name="T47" fmla="*/ 129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6" h="148">
                    <a:moveTo>
                      <a:pt x="97" y="77"/>
                    </a:moveTo>
                    <a:cubicBezTo>
                      <a:pt x="104" y="69"/>
                      <a:pt x="108" y="58"/>
                      <a:pt x="108" y="46"/>
                    </a:cubicBezTo>
                    <a:cubicBezTo>
                      <a:pt x="108" y="21"/>
                      <a:pt x="88" y="0"/>
                      <a:pt x="63" y="0"/>
                    </a:cubicBezTo>
                    <a:cubicBezTo>
                      <a:pt x="38" y="0"/>
                      <a:pt x="18" y="21"/>
                      <a:pt x="18" y="46"/>
                    </a:cubicBezTo>
                    <a:cubicBezTo>
                      <a:pt x="18" y="58"/>
                      <a:pt x="23" y="69"/>
                      <a:pt x="30" y="77"/>
                    </a:cubicBezTo>
                    <a:cubicBezTo>
                      <a:pt x="13" y="83"/>
                      <a:pt x="0" y="100"/>
                      <a:pt x="0" y="120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0" y="144"/>
                      <a:pt x="4" y="148"/>
                      <a:pt x="9" y="148"/>
                    </a:cubicBezTo>
                    <a:cubicBezTo>
                      <a:pt x="117" y="148"/>
                      <a:pt x="117" y="148"/>
                      <a:pt x="117" y="148"/>
                    </a:cubicBezTo>
                    <a:cubicBezTo>
                      <a:pt x="122" y="148"/>
                      <a:pt x="126" y="144"/>
                      <a:pt x="126" y="139"/>
                    </a:cubicBezTo>
                    <a:cubicBezTo>
                      <a:pt x="126" y="120"/>
                      <a:pt x="126" y="120"/>
                      <a:pt x="126" y="120"/>
                    </a:cubicBezTo>
                    <a:cubicBezTo>
                      <a:pt x="126" y="100"/>
                      <a:pt x="114" y="83"/>
                      <a:pt x="97" y="77"/>
                    </a:cubicBezTo>
                    <a:close/>
                    <a:moveTo>
                      <a:pt x="63" y="18"/>
                    </a:moveTo>
                    <a:cubicBezTo>
                      <a:pt x="78" y="18"/>
                      <a:pt x="90" y="31"/>
                      <a:pt x="90" y="46"/>
                    </a:cubicBezTo>
                    <a:cubicBezTo>
                      <a:pt x="90" y="61"/>
                      <a:pt x="78" y="74"/>
                      <a:pt x="63" y="74"/>
                    </a:cubicBezTo>
                    <a:cubicBezTo>
                      <a:pt x="48" y="74"/>
                      <a:pt x="36" y="61"/>
                      <a:pt x="36" y="46"/>
                    </a:cubicBezTo>
                    <a:cubicBezTo>
                      <a:pt x="36" y="31"/>
                      <a:pt x="48" y="18"/>
                      <a:pt x="63" y="18"/>
                    </a:cubicBezTo>
                    <a:close/>
                    <a:moveTo>
                      <a:pt x="108" y="129"/>
                    </a:moveTo>
                    <a:cubicBezTo>
                      <a:pt x="18" y="129"/>
                      <a:pt x="18" y="129"/>
                      <a:pt x="18" y="129"/>
                    </a:cubicBezTo>
                    <a:cubicBezTo>
                      <a:pt x="18" y="120"/>
                      <a:pt x="18" y="120"/>
                      <a:pt x="18" y="120"/>
                    </a:cubicBezTo>
                    <a:cubicBezTo>
                      <a:pt x="18" y="105"/>
                      <a:pt x="30" y="92"/>
                      <a:pt x="45" y="92"/>
                    </a:cubicBezTo>
                    <a:cubicBezTo>
                      <a:pt x="81" y="92"/>
                      <a:pt x="81" y="92"/>
                      <a:pt x="81" y="92"/>
                    </a:cubicBezTo>
                    <a:cubicBezTo>
                      <a:pt x="96" y="92"/>
                      <a:pt x="108" y="105"/>
                      <a:pt x="108" y="120"/>
                    </a:cubicBezTo>
                    <a:lnTo>
                      <a:pt x="108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s"/>
              </a:p>
            </p:txBody>
          </p:sp>
          <p:sp>
            <p:nvSpPr>
              <p:cNvPr id="70" name="Freeform 29"/>
              <p:cNvSpPr>
                <a:spLocks noEditPoints="1"/>
              </p:cNvSpPr>
              <p:nvPr/>
            </p:nvSpPr>
            <p:spPr bwMode="auto">
              <a:xfrm>
                <a:off x="6375400" y="10009188"/>
                <a:ext cx="476250" cy="560387"/>
              </a:xfrm>
              <a:custGeom>
                <a:avLst/>
                <a:gdLst>
                  <a:gd name="T0" fmla="*/ 126 w 126"/>
                  <a:gd name="T1" fmla="*/ 120 h 148"/>
                  <a:gd name="T2" fmla="*/ 97 w 126"/>
                  <a:gd name="T3" fmla="*/ 77 h 148"/>
                  <a:gd name="T4" fmla="*/ 108 w 126"/>
                  <a:gd name="T5" fmla="*/ 46 h 148"/>
                  <a:gd name="T6" fmla="*/ 63 w 126"/>
                  <a:gd name="T7" fmla="*/ 0 h 148"/>
                  <a:gd name="T8" fmla="*/ 18 w 126"/>
                  <a:gd name="T9" fmla="*/ 46 h 148"/>
                  <a:gd name="T10" fmla="*/ 30 w 126"/>
                  <a:gd name="T11" fmla="*/ 77 h 148"/>
                  <a:gd name="T12" fmla="*/ 0 w 126"/>
                  <a:gd name="T13" fmla="*/ 120 h 148"/>
                  <a:gd name="T14" fmla="*/ 0 w 126"/>
                  <a:gd name="T15" fmla="*/ 139 h 148"/>
                  <a:gd name="T16" fmla="*/ 9 w 126"/>
                  <a:gd name="T17" fmla="*/ 148 h 148"/>
                  <a:gd name="T18" fmla="*/ 117 w 126"/>
                  <a:gd name="T19" fmla="*/ 148 h 148"/>
                  <a:gd name="T20" fmla="*/ 126 w 126"/>
                  <a:gd name="T21" fmla="*/ 139 h 148"/>
                  <a:gd name="T22" fmla="*/ 126 w 126"/>
                  <a:gd name="T23" fmla="*/ 120 h 148"/>
                  <a:gd name="T24" fmla="*/ 63 w 126"/>
                  <a:gd name="T25" fmla="*/ 18 h 148"/>
                  <a:gd name="T26" fmla="*/ 90 w 126"/>
                  <a:gd name="T27" fmla="*/ 46 h 148"/>
                  <a:gd name="T28" fmla="*/ 63 w 126"/>
                  <a:gd name="T29" fmla="*/ 74 h 148"/>
                  <a:gd name="T30" fmla="*/ 36 w 126"/>
                  <a:gd name="T31" fmla="*/ 46 h 148"/>
                  <a:gd name="T32" fmla="*/ 63 w 126"/>
                  <a:gd name="T33" fmla="*/ 18 h 148"/>
                  <a:gd name="T34" fmla="*/ 108 w 126"/>
                  <a:gd name="T35" fmla="*/ 129 h 148"/>
                  <a:gd name="T36" fmla="*/ 18 w 126"/>
                  <a:gd name="T37" fmla="*/ 129 h 148"/>
                  <a:gd name="T38" fmla="*/ 18 w 126"/>
                  <a:gd name="T39" fmla="*/ 120 h 148"/>
                  <a:gd name="T40" fmla="*/ 45 w 126"/>
                  <a:gd name="T41" fmla="*/ 92 h 148"/>
                  <a:gd name="T42" fmla="*/ 81 w 126"/>
                  <a:gd name="T43" fmla="*/ 92 h 148"/>
                  <a:gd name="T44" fmla="*/ 108 w 126"/>
                  <a:gd name="T45" fmla="*/ 120 h 148"/>
                  <a:gd name="T46" fmla="*/ 108 w 126"/>
                  <a:gd name="T47" fmla="*/ 129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26" h="148">
                    <a:moveTo>
                      <a:pt x="126" y="120"/>
                    </a:moveTo>
                    <a:cubicBezTo>
                      <a:pt x="126" y="100"/>
                      <a:pt x="114" y="83"/>
                      <a:pt x="97" y="77"/>
                    </a:cubicBezTo>
                    <a:cubicBezTo>
                      <a:pt x="104" y="69"/>
                      <a:pt x="108" y="58"/>
                      <a:pt x="108" y="46"/>
                    </a:cubicBezTo>
                    <a:cubicBezTo>
                      <a:pt x="108" y="21"/>
                      <a:pt x="88" y="0"/>
                      <a:pt x="63" y="0"/>
                    </a:cubicBezTo>
                    <a:cubicBezTo>
                      <a:pt x="39" y="0"/>
                      <a:pt x="18" y="21"/>
                      <a:pt x="18" y="46"/>
                    </a:cubicBezTo>
                    <a:cubicBezTo>
                      <a:pt x="18" y="58"/>
                      <a:pt x="23" y="69"/>
                      <a:pt x="30" y="77"/>
                    </a:cubicBezTo>
                    <a:cubicBezTo>
                      <a:pt x="13" y="83"/>
                      <a:pt x="0" y="100"/>
                      <a:pt x="0" y="120"/>
                    </a:cubicBezTo>
                    <a:cubicBezTo>
                      <a:pt x="0" y="139"/>
                      <a:pt x="0" y="139"/>
                      <a:pt x="0" y="139"/>
                    </a:cubicBezTo>
                    <a:cubicBezTo>
                      <a:pt x="0" y="144"/>
                      <a:pt x="4" y="148"/>
                      <a:pt x="9" y="148"/>
                    </a:cubicBezTo>
                    <a:cubicBezTo>
                      <a:pt x="117" y="148"/>
                      <a:pt x="117" y="148"/>
                      <a:pt x="117" y="148"/>
                    </a:cubicBezTo>
                    <a:cubicBezTo>
                      <a:pt x="122" y="148"/>
                      <a:pt x="126" y="144"/>
                      <a:pt x="126" y="139"/>
                    </a:cubicBezTo>
                    <a:lnTo>
                      <a:pt x="126" y="120"/>
                    </a:lnTo>
                    <a:close/>
                    <a:moveTo>
                      <a:pt x="63" y="18"/>
                    </a:moveTo>
                    <a:cubicBezTo>
                      <a:pt x="78" y="18"/>
                      <a:pt x="90" y="31"/>
                      <a:pt x="90" y="46"/>
                    </a:cubicBezTo>
                    <a:cubicBezTo>
                      <a:pt x="90" y="61"/>
                      <a:pt x="78" y="74"/>
                      <a:pt x="63" y="74"/>
                    </a:cubicBezTo>
                    <a:cubicBezTo>
                      <a:pt x="48" y="74"/>
                      <a:pt x="36" y="61"/>
                      <a:pt x="36" y="46"/>
                    </a:cubicBezTo>
                    <a:cubicBezTo>
                      <a:pt x="36" y="31"/>
                      <a:pt x="48" y="18"/>
                      <a:pt x="63" y="18"/>
                    </a:cubicBezTo>
                    <a:close/>
                    <a:moveTo>
                      <a:pt x="108" y="129"/>
                    </a:moveTo>
                    <a:cubicBezTo>
                      <a:pt x="18" y="129"/>
                      <a:pt x="18" y="129"/>
                      <a:pt x="18" y="129"/>
                    </a:cubicBezTo>
                    <a:cubicBezTo>
                      <a:pt x="18" y="120"/>
                      <a:pt x="18" y="120"/>
                      <a:pt x="18" y="120"/>
                    </a:cubicBezTo>
                    <a:cubicBezTo>
                      <a:pt x="18" y="105"/>
                      <a:pt x="30" y="92"/>
                      <a:pt x="45" y="92"/>
                    </a:cubicBezTo>
                    <a:cubicBezTo>
                      <a:pt x="81" y="92"/>
                      <a:pt x="81" y="92"/>
                      <a:pt x="81" y="92"/>
                    </a:cubicBezTo>
                    <a:cubicBezTo>
                      <a:pt x="96" y="92"/>
                      <a:pt x="108" y="105"/>
                      <a:pt x="108" y="120"/>
                    </a:cubicBezTo>
                    <a:lnTo>
                      <a:pt x="108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s"/>
              </a:p>
            </p:txBody>
          </p:sp>
          <p:sp>
            <p:nvSpPr>
              <p:cNvPr id="71" name="Freeform 30"/>
              <p:cNvSpPr>
                <a:spLocks noEditPoints="1"/>
              </p:cNvSpPr>
              <p:nvPr/>
            </p:nvSpPr>
            <p:spPr bwMode="auto">
              <a:xfrm>
                <a:off x="6648450" y="9450388"/>
                <a:ext cx="884238" cy="698500"/>
              </a:xfrm>
              <a:custGeom>
                <a:avLst/>
                <a:gdLst>
                  <a:gd name="T0" fmla="*/ 88 w 234"/>
                  <a:gd name="T1" fmla="*/ 146 h 185"/>
                  <a:gd name="T2" fmla="*/ 82 w 234"/>
                  <a:gd name="T3" fmla="*/ 173 h 185"/>
                  <a:gd name="T4" fmla="*/ 85 w 234"/>
                  <a:gd name="T5" fmla="*/ 183 h 185"/>
                  <a:gd name="T6" fmla="*/ 90 w 234"/>
                  <a:gd name="T7" fmla="*/ 185 h 185"/>
                  <a:gd name="T8" fmla="*/ 96 w 234"/>
                  <a:gd name="T9" fmla="*/ 183 h 185"/>
                  <a:gd name="T10" fmla="*/ 144 w 234"/>
                  <a:gd name="T11" fmla="*/ 146 h 185"/>
                  <a:gd name="T12" fmla="*/ 234 w 234"/>
                  <a:gd name="T13" fmla="*/ 74 h 185"/>
                  <a:gd name="T14" fmla="*/ 117 w 234"/>
                  <a:gd name="T15" fmla="*/ 0 h 185"/>
                  <a:gd name="T16" fmla="*/ 0 w 234"/>
                  <a:gd name="T17" fmla="*/ 74 h 185"/>
                  <a:gd name="T18" fmla="*/ 88 w 234"/>
                  <a:gd name="T19" fmla="*/ 146 h 185"/>
                  <a:gd name="T20" fmla="*/ 117 w 234"/>
                  <a:gd name="T21" fmla="*/ 18 h 185"/>
                  <a:gd name="T22" fmla="*/ 216 w 234"/>
                  <a:gd name="T23" fmla="*/ 74 h 185"/>
                  <a:gd name="T24" fmla="*/ 139 w 234"/>
                  <a:gd name="T25" fmla="*/ 128 h 185"/>
                  <a:gd name="T26" fmla="*/ 135 w 234"/>
                  <a:gd name="T27" fmla="*/ 130 h 185"/>
                  <a:gd name="T28" fmla="*/ 105 w 234"/>
                  <a:gd name="T29" fmla="*/ 153 h 185"/>
                  <a:gd name="T30" fmla="*/ 108 w 234"/>
                  <a:gd name="T31" fmla="*/ 140 h 185"/>
                  <a:gd name="T32" fmla="*/ 107 w 234"/>
                  <a:gd name="T33" fmla="*/ 132 h 185"/>
                  <a:gd name="T34" fmla="*/ 100 w 234"/>
                  <a:gd name="T35" fmla="*/ 129 h 185"/>
                  <a:gd name="T36" fmla="*/ 18 w 234"/>
                  <a:gd name="T37" fmla="*/ 74 h 185"/>
                  <a:gd name="T38" fmla="*/ 117 w 234"/>
                  <a:gd name="T39" fmla="*/ 18 h 1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234" h="185">
                    <a:moveTo>
                      <a:pt x="88" y="146"/>
                    </a:moveTo>
                    <a:cubicBezTo>
                      <a:pt x="82" y="173"/>
                      <a:pt x="82" y="173"/>
                      <a:pt x="82" y="173"/>
                    </a:cubicBezTo>
                    <a:cubicBezTo>
                      <a:pt x="81" y="177"/>
                      <a:pt x="82" y="181"/>
                      <a:pt x="85" y="183"/>
                    </a:cubicBezTo>
                    <a:cubicBezTo>
                      <a:pt x="87" y="184"/>
                      <a:pt x="89" y="185"/>
                      <a:pt x="90" y="185"/>
                    </a:cubicBezTo>
                    <a:cubicBezTo>
                      <a:pt x="92" y="185"/>
                      <a:pt x="94" y="184"/>
                      <a:pt x="96" y="183"/>
                    </a:cubicBezTo>
                    <a:cubicBezTo>
                      <a:pt x="144" y="146"/>
                      <a:pt x="144" y="146"/>
                      <a:pt x="144" y="146"/>
                    </a:cubicBezTo>
                    <a:cubicBezTo>
                      <a:pt x="197" y="138"/>
                      <a:pt x="234" y="109"/>
                      <a:pt x="234" y="74"/>
                    </a:cubicBezTo>
                    <a:cubicBezTo>
                      <a:pt x="234" y="32"/>
                      <a:pt x="183" y="0"/>
                      <a:pt x="117" y="0"/>
                    </a:cubicBezTo>
                    <a:cubicBezTo>
                      <a:pt x="52" y="0"/>
                      <a:pt x="0" y="32"/>
                      <a:pt x="0" y="74"/>
                    </a:cubicBezTo>
                    <a:cubicBezTo>
                      <a:pt x="0" y="108"/>
                      <a:pt x="37" y="137"/>
                      <a:pt x="88" y="146"/>
                    </a:cubicBezTo>
                    <a:close/>
                    <a:moveTo>
                      <a:pt x="117" y="18"/>
                    </a:moveTo>
                    <a:cubicBezTo>
                      <a:pt x="171" y="18"/>
                      <a:pt x="216" y="44"/>
                      <a:pt x="216" y="74"/>
                    </a:cubicBezTo>
                    <a:cubicBezTo>
                      <a:pt x="216" y="99"/>
                      <a:pt x="184" y="122"/>
                      <a:pt x="139" y="128"/>
                    </a:cubicBezTo>
                    <a:cubicBezTo>
                      <a:pt x="138" y="128"/>
                      <a:pt x="136" y="129"/>
                      <a:pt x="135" y="130"/>
                    </a:cubicBezTo>
                    <a:cubicBezTo>
                      <a:pt x="105" y="153"/>
                      <a:pt x="105" y="153"/>
                      <a:pt x="105" y="153"/>
                    </a:cubicBezTo>
                    <a:cubicBezTo>
                      <a:pt x="108" y="140"/>
                      <a:pt x="108" y="140"/>
                      <a:pt x="108" y="140"/>
                    </a:cubicBezTo>
                    <a:cubicBezTo>
                      <a:pt x="109" y="137"/>
                      <a:pt x="108" y="135"/>
                      <a:pt x="107" y="132"/>
                    </a:cubicBezTo>
                    <a:cubicBezTo>
                      <a:pt x="105" y="130"/>
                      <a:pt x="103" y="129"/>
                      <a:pt x="100" y="129"/>
                    </a:cubicBezTo>
                    <a:cubicBezTo>
                      <a:pt x="54" y="124"/>
                      <a:pt x="18" y="100"/>
                      <a:pt x="18" y="74"/>
                    </a:cubicBezTo>
                    <a:cubicBezTo>
                      <a:pt x="18" y="44"/>
                      <a:pt x="64" y="18"/>
                      <a:pt x="117" y="1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s-us"/>
              </a:p>
            </p:txBody>
          </p:sp>
        </p:grpSp>
      </p:grpSp>
      <p:sp>
        <p:nvSpPr>
          <p:cNvPr id="56" name="Text Placeholder 22"/>
          <p:cNvSpPr txBox="1">
            <a:spLocks/>
          </p:cNvSpPr>
          <p:nvPr/>
        </p:nvSpPr>
        <p:spPr>
          <a:xfrm>
            <a:off x="5261481" y="9197568"/>
            <a:ext cx="3553378" cy="2308632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rtl="0">
              <a:buAutoNum type="arabicPeriod"/>
            </a:pPr>
            <a:r>
              <a:rPr lang="es-us" sz="2000" b="1" i="0" u="none" baseline="0" dirty="0"/>
              <a:t>Puede recibir visitas</a:t>
            </a:r>
            <a:r>
              <a:rPr lang="es-us" sz="2000" b="0" i="0" u="none" baseline="0" dirty="0"/>
              <a:t>, incluyendo a su familia, sus amigos, los líderes de la comunidad y </a:t>
            </a:r>
            <a:br>
              <a:rPr lang="es-us" sz="2000" b="0" i="0" u="none" baseline="0" dirty="0"/>
            </a:br>
            <a:r>
              <a:rPr lang="es-us" sz="2000" b="0" i="0" u="none" baseline="0" dirty="0"/>
              <a:t>su abogado. </a:t>
            </a:r>
          </a:p>
          <a:p>
            <a:pPr marL="342900" indent="-342900" algn="l" rtl="0">
              <a:buNone/>
            </a:pPr>
            <a:r>
              <a:rPr lang="es-us" sz="2000" b="1" i="0" u="none" baseline="0" dirty="0"/>
              <a:t>2.</a:t>
            </a:r>
            <a:r>
              <a:rPr lang="es-us" sz="2000" b="0" i="0" u="none" baseline="0" dirty="0"/>
              <a:t>	Tenga en cuenta que</a:t>
            </a:r>
            <a:r>
              <a:rPr lang="es-us" sz="2000" b="1" i="0" u="none" baseline="0" dirty="0"/>
              <a:t> cada cárcel tiene sus propias normas</a:t>
            </a:r>
            <a:r>
              <a:rPr lang="es-us" sz="2000" b="0" i="0" u="none" baseline="0" dirty="0"/>
              <a:t> que los visitantes deben revisar de antemano.</a:t>
            </a:r>
          </a:p>
        </p:txBody>
      </p:sp>
      <p:pic>
        <p:nvPicPr>
          <p:cNvPr id="7" name="Picture Placeholder 6" descr="Logo&#10;&#10;Description automatically generated">
            <a:extLst>
              <a:ext uri="{FF2B5EF4-FFF2-40B4-BE49-F238E27FC236}">
                <a16:creationId xmlns:a16="http://schemas.microsoft.com/office/drawing/2014/main" id="{9607A8DA-213C-40D5-9907-040C00687B5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BainBulletsConfiguration" hidden="1"/>
          <p:cNvSpPr txBox="1"/>
          <p:nvPr/>
        </p:nvSpPr>
        <p:spPr bwMode="gray">
          <a:xfrm>
            <a:off x="10477" y="4953952"/>
            <a:ext cx="85628" cy="75369"/>
          </a:xfrm>
          <a:prstGeom prst="rect">
            <a:avLst/>
          </a:prstGeom>
          <a:noFill/>
        </p:spPr>
        <p:txBody>
          <a:bodyPr vert="horz" wrap="none" lIns="29700" tIns="29700" rIns="29700" bIns="29700" rtlCol="0">
            <a:spAutoFit/>
          </a:bodyPr>
          <a:lstStyle/>
          <a:p>
            <a:pPr marL="0" indent="0" algn="l" rtl="0">
              <a:buNone/>
            </a:pPr>
            <a:r>
              <a:rPr lang="es-us" sz="100" b="0" i="0" u="none" baseline="0">
                <a:solidFill>
                  <a:srgbClr val="FFFFFF"/>
                </a:solidFill>
              </a:rPr>
              <a:t>6_84</a:t>
            </a:r>
            <a:endParaRPr lang="es-us" sz="100" dirty="0" err="1">
              <a:solidFill>
                <a:srgbClr val="FFFFFF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4400" y="457200"/>
            <a:ext cx="4114800" cy="4114800"/>
          </a:xfrm>
          <a:prstGeom prst="rect">
            <a:avLst/>
          </a:prstGeom>
        </p:spPr>
      </p:pic>
      <p:sp>
        <p:nvSpPr>
          <p:cNvPr id="21" name="Text Placeholder 22"/>
          <p:cNvSpPr txBox="1">
            <a:spLocks/>
          </p:cNvSpPr>
          <p:nvPr/>
        </p:nvSpPr>
        <p:spPr>
          <a:xfrm>
            <a:off x="5358341" y="1828800"/>
            <a:ext cx="3456517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s-us" sz="2400" b="0" i="0" u="none" baseline="0"/>
              <a:t>Puede informar al ICE si tiene </a:t>
            </a:r>
            <a:r>
              <a:rPr lang="es-us" sz="2400" b="1" i="0" u="none" baseline="0"/>
              <a:t>problemas de salud</a:t>
            </a:r>
            <a:r>
              <a:rPr lang="es-us" sz="2400" b="0" i="0" u="none" baseline="0"/>
              <a:t> o si precisa </a:t>
            </a:r>
            <a:r>
              <a:rPr lang="es-us" sz="2400" b="1" i="0" u="none" baseline="0"/>
              <a:t>gestionar el cuidado de sus hijos</a:t>
            </a:r>
            <a:r>
              <a:rPr lang="es-us" sz="2400" b="0" i="0" u="none" baseline="0"/>
              <a:t>. </a:t>
            </a:r>
          </a:p>
        </p:txBody>
      </p:sp>
      <p:grpSp>
        <p:nvGrpSpPr>
          <p:cNvPr id="59" name="Group 58"/>
          <p:cNvGrpSpPr/>
          <p:nvPr/>
        </p:nvGrpSpPr>
        <p:grpSpPr>
          <a:xfrm>
            <a:off x="1722887" y="9707443"/>
            <a:ext cx="2312608" cy="2167400"/>
            <a:chOff x="2159001" y="9569450"/>
            <a:chExt cx="1365249" cy="1279526"/>
          </a:xfrm>
          <a:solidFill>
            <a:schemeClr val="bg1">
              <a:lumMod val="60000"/>
              <a:lumOff val="40000"/>
            </a:schemeClr>
          </a:solidFill>
        </p:grpSpPr>
        <p:sp>
          <p:nvSpPr>
            <p:cNvPr id="51" name="Freeform 22"/>
            <p:cNvSpPr>
              <a:spLocks noEditPoints="1"/>
            </p:cNvSpPr>
            <p:nvPr/>
          </p:nvSpPr>
          <p:spPr bwMode="auto">
            <a:xfrm>
              <a:off x="2159001" y="9815513"/>
              <a:ext cx="1117600" cy="1033463"/>
            </a:xfrm>
            <a:custGeom>
              <a:avLst/>
              <a:gdLst>
                <a:gd name="T0" fmla="*/ 297 w 335"/>
                <a:gd name="T1" fmla="*/ 187 h 310"/>
                <a:gd name="T2" fmla="*/ 257 w 335"/>
                <a:gd name="T3" fmla="*/ 187 h 310"/>
                <a:gd name="T4" fmla="*/ 231 w 335"/>
                <a:gd name="T5" fmla="*/ 212 h 310"/>
                <a:gd name="T6" fmla="*/ 162 w 335"/>
                <a:gd name="T7" fmla="*/ 173 h 310"/>
                <a:gd name="T8" fmla="*/ 123 w 335"/>
                <a:gd name="T9" fmla="*/ 104 h 310"/>
                <a:gd name="T10" fmla="*/ 148 w 335"/>
                <a:gd name="T11" fmla="*/ 78 h 310"/>
                <a:gd name="T12" fmla="*/ 157 w 335"/>
                <a:gd name="T13" fmla="*/ 58 h 310"/>
                <a:gd name="T14" fmla="*/ 148 w 335"/>
                <a:gd name="T15" fmla="*/ 38 h 310"/>
                <a:gd name="T16" fmla="*/ 121 w 335"/>
                <a:gd name="T17" fmla="*/ 11 h 310"/>
                <a:gd name="T18" fmla="*/ 81 w 335"/>
                <a:gd name="T19" fmla="*/ 11 h 310"/>
                <a:gd name="T20" fmla="*/ 54 w 335"/>
                <a:gd name="T21" fmla="*/ 38 h 310"/>
                <a:gd name="T22" fmla="*/ 98 w 335"/>
                <a:gd name="T23" fmla="*/ 237 h 310"/>
                <a:gd name="T24" fmla="*/ 235 w 335"/>
                <a:gd name="T25" fmla="*/ 306 h 310"/>
                <a:gd name="T26" fmla="*/ 297 w 335"/>
                <a:gd name="T27" fmla="*/ 281 h 310"/>
                <a:gd name="T28" fmla="*/ 324 w 335"/>
                <a:gd name="T29" fmla="*/ 254 h 310"/>
                <a:gd name="T30" fmla="*/ 324 w 335"/>
                <a:gd name="T31" fmla="*/ 214 h 310"/>
                <a:gd name="T32" fmla="*/ 297 w 335"/>
                <a:gd name="T33" fmla="*/ 187 h 310"/>
                <a:gd name="T34" fmla="*/ 311 w 335"/>
                <a:gd name="T35" fmla="*/ 241 h 310"/>
                <a:gd name="T36" fmla="*/ 284 w 335"/>
                <a:gd name="T37" fmla="*/ 268 h 310"/>
                <a:gd name="T38" fmla="*/ 111 w 335"/>
                <a:gd name="T39" fmla="*/ 224 h 310"/>
                <a:gd name="T40" fmla="*/ 52 w 335"/>
                <a:gd name="T41" fmla="*/ 131 h 310"/>
                <a:gd name="T42" fmla="*/ 67 w 335"/>
                <a:gd name="T43" fmla="*/ 51 h 310"/>
                <a:gd name="T44" fmla="*/ 94 w 335"/>
                <a:gd name="T45" fmla="*/ 24 h 310"/>
                <a:gd name="T46" fmla="*/ 101 w 335"/>
                <a:gd name="T47" fmla="*/ 21 h 310"/>
                <a:gd name="T48" fmla="*/ 108 w 335"/>
                <a:gd name="T49" fmla="*/ 24 h 310"/>
                <a:gd name="T50" fmla="*/ 135 w 335"/>
                <a:gd name="T51" fmla="*/ 51 h 310"/>
                <a:gd name="T52" fmla="*/ 138 w 335"/>
                <a:gd name="T53" fmla="*/ 58 h 310"/>
                <a:gd name="T54" fmla="*/ 135 w 335"/>
                <a:gd name="T55" fmla="*/ 65 h 310"/>
                <a:gd name="T56" fmla="*/ 108 w 335"/>
                <a:gd name="T57" fmla="*/ 92 h 310"/>
                <a:gd name="T58" fmla="*/ 106 w 335"/>
                <a:gd name="T59" fmla="*/ 96 h 310"/>
                <a:gd name="T60" fmla="*/ 149 w 335"/>
                <a:gd name="T61" fmla="*/ 186 h 310"/>
                <a:gd name="T62" fmla="*/ 239 w 335"/>
                <a:gd name="T63" fmla="*/ 229 h 310"/>
                <a:gd name="T64" fmla="*/ 243 w 335"/>
                <a:gd name="T65" fmla="*/ 227 h 310"/>
                <a:gd name="T66" fmla="*/ 270 w 335"/>
                <a:gd name="T67" fmla="*/ 200 h 310"/>
                <a:gd name="T68" fmla="*/ 284 w 335"/>
                <a:gd name="T69" fmla="*/ 200 h 310"/>
                <a:gd name="T70" fmla="*/ 311 w 335"/>
                <a:gd name="T71" fmla="*/ 227 h 310"/>
                <a:gd name="T72" fmla="*/ 311 w 335"/>
                <a:gd name="T73" fmla="*/ 241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35" h="310">
                  <a:moveTo>
                    <a:pt x="297" y="187"/>
                  </a:moveTo>
                  <a:cubicBezTo>
                    <a:pt x="286" y="175"/>
                    <a:pt x="268" y="175"/>
                    <a:pt x="257" y="187"/>
                  </a:cubicBezTo>
                  <a:cubicBezTo>
                    <a:pt x="231" y="212"/>
                    <a:pt x="231" y="212"/>
                    <a:pt x="231" y="212"/>
                  </a:cubicBezTo>
                  <a:cubicBezTo>
                    <a:pt x="216" y="215"/>
                    <a:pt x="188" y="199"/>
                    <a:pt x="162" y="173"/>
                  </a:cubicBezTo>
                  <a:cubicBezTo>
                    <a:pt x="136" y="147"/>
                    <a:pt x="120" y="119"/>
                    <a:pt x="123" y="104"/>
                  </a:cubicBezTo>
                  <a:cubicBezTo>
                    <a:pt x="148" y="78"/>
                    <a:pt x="148" y="78"/>
                    <a:pt x="148" y="78"/>
                  </a:cubicBezTo>
                  <a:cubicBezTo>
                    <a:pt x="154" y="73"/>
                    <a:pt x="157" y="66"/>
                    <a:pt x="157" y="58"/>
                  </a:cubicBezTo>
                  <a:cubicBezTo>
                    <a:pt x="157" y="50"/>
                    <a:pt x="154" y="43"/>
                    <a:pt x="148" y="38"/>
                  </a:cubicBezTo>
                  <a:cubicBezTo>
                    <a:pt x="121" y="11"/>
                    <a:pt x="121" y="11"/>
                    <a:pt x="121" y="11"/>
                  </a:cubicBezTo>
                  <a:cubicBezTo>
                    <a:pt x="111" y="0"/>
                    <a:pt x="92" y="0"/>
                    <a:pt x="81" y="11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0" y="91"/>
                    <a:pt x="39" y="179"/>
                    <a:pt x="98" y="237"/>
                  </a:cubicBezTo>
                  <a:cubicBezTo>
                    <a:pt x="137" y="276"/>
                    <a:pt x="189" y="306"/>
                    <a:pt x="235" y="306"/>
                  </a:cubicBezTo>
                  <a:cubicBezTo>
                    <a:pt x="258" y="306"/>
                    <a:pt x="279" y="299"/>
                    <a:pt x="297" y="281"/>
                  </a:cubicBezTo>
                  <a:cubicBezTo>
                    <a:pt x="324" y="254"/>
                    <a:pt x="324" y="254"/>
                    <a:pt x="324" y="254"/>
                  </a:cubicBezTo>
                  <a:cubicBezTo>
                    <a:pt x="335" y="243"/>
                    <a:pt x="335" y="225"/>
                    <a:pt x="324" y="214"/>
                  </a:cubicBezTo>
                  <a:lnTo>
                    <a:pt x="297" y="187"/>
                  </a:lnTo>
                  <a:close/>
                  <a:moveTo>
                    <a:pt x="311" y="241"/>
                  </a:moveTo>
                  <a:cubicBezTo>
                    <a:pt x="284" y="268"/>
                    <a:pt x="284" y="268"/>
                    <a:pt x="284" y="268"/>
                  </a:cubicBezTo>
                  <a:cubicBezTo>
                    <a:pt x="242" y="310"/>
                    <a:pt x="165" y="278"/>
                    <a:pt x="111" y="224"/>
                  </a:cubicBezTo>
                  <a:cubicBezTo>
                    <a:pt x="82" y="195"/>
                    <a:pt x="61" y="162"/>
                    <a:pt x="52" y="131"/>
                  </a:cubicBezTo>
                  <a:cubicBezTo>
                    <a:pt x="46" y="108"/>
                    <a:pt x="43" y="76"/>
                    <a:pt x="67" y="51"/>
                  </a:cubicBezTo>
                  <a:cubicBezTo>
                    <a:pt x="94" y="24"/>
                    <a:pt x="94" y="24"/>
                    <a:pt x="94" y="24"/>
                  </a:cubicBezTo>
                  <a:cubicBezTo>
                    <a:pt x="96" y="22"/>
                    <a:pt x="99" y="21"/>
                    <a:pt x="101" y="21"/>
                  </a:cubicBezTo>
                  <a:cubicBezTo>
                    <a:pt x="104" y="21"/>
                    <a:pt x="106" y="22"/>
                    <a:pt x="108" y="24"/>
                  </a:cubicBezTo>
                  <a:cubicBezTo>
                    <a:pt x="135" y="51"/>
                    <a:pt x="135" y="51"/>
                    <a:pt x="135" y="51"/>
                  </a:cubicBezTo>
                  <a:cubicBezTo>
                    <a:pt x="137" y="53"/>
                    <a:pt x="138" y="55"/>
                    <a:pt x="138" y="58"/>
                  </a:cubicBezTo>
                  <a:cubicBezTo>
                    <a:pt x="138" y="61"/>
                    <a:pt x="137" y="63"/>
                    <a:pt x="135" y="65"/>
                  </a:cubicBezTo>
                  <a:cubicBezTo>
                    <a:pt x="108" y="92"/>
                    <a:pt x="108" y="92"/>
                    <a:pt x="108" y="92"/>
                  </a:cubicBezTo>
                  <a:cubicBezTo>
                    <a:pt x="107" y="93"/>
                    <a:pt x="106" y="94"/>
                    <a:pt x="106" y="96"/>
                  </a:cubicBezTo>
                  <a:cubicBezTo>
                    <a:pt x="97" y="122"/>
                    <a:pt x="122" y="160"/>
                    <a:pt x="149" y="186"/>
                  </a:cubicBezTo>
                  <a:cubicBezTo>
                    <a:pt x="175" y="213"/>
                    <a:pt x="213" y="238"/>
                    <a:pt x="239" y="229"/>
                  </a:cubicBezTo>
                  <a:cubicBezTo>
                    <a:pt x="241" y="229"/>
                    <a:pt x="242" y="228"/>
                    <a:pt x="243" y="227"/>
                  </a:cubicBezTo>
                  <a:cubicBezTo>
                    <a:pt x="270" y="200"/>
                    <a:pt x="270" y="200"/>
                    <a:pt x="270" y="200"/>
                  </a:cubicBezTo>
                  <a:cubicBezTo>
                    <a:pt x="274" y="196"/>
                    <a:pt x="280" y="196"/>
                    <a:pt x="284" y="200"/>
                  </a:cubicBezTo>
                  <a:cubicBezTo>
                    <a:pt x="311" y="227"/>
                    <a:pt x="311" y="227"/>
                    <a:pt x="311" y="227"/>
                  </a:cubicBezTo>
                  <a:cubicBezTo>
                    <a:pt x="315" y="231"/>
                    <a:pt x="315" y="237"/>
                    <a:pt x="311" y="24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54" name="Freeform 23"/>
            <p:cNvSpPr>
              <a:spLocks noEditPoints="1"/>
            </p:cNvSpPr>
            <p:nvPr/>
          </p:nvSpPr>
          <p:spPr bwMode="auto">
            <a:xfrm>
              <a:off x="2827338" y="9569450"/>
              <a:ext cx="696912" cy="633413"/>
            </a:xfrm>
            <a:custGeom>
              <a:avLst/>
              <a:gdLst>
                <a:gd name="T0" fmla="*/ 180 w 209"/>
                <a:gd name="T1" fmla="*/ 0 h 190"/>
                <a:gd name="T2" fmla="*/ 28 w 209"/>
                <a:gd name="T3" fmla="*/ 0 h 190"/>
                <a:gd name="T4" fmla="*/ 0 w 209"/>
                <a:gd name="T5" fmla="*/ 29 h 190"/>
                <a:gd name="T6" fmla="*/ 0 w 209"/>
                <a:gd name="T7" fmla="*/ 124 h 190"/>
                <a:gd name="T8" fmla="*/ 28 w 209"/>
                <a:gd name="T9" fmla="*/ 152 h 190"/>
                <a:gd name="T10" fmla="*/ 66 w 209"/>
                <a:gd name="T11" fmla="*/ 152 h 190"/>
                <a:gd name="T12" fmla="*/ 66 w 209"/>
                <a:gd name="T13" fmla="*/ 181 h 190"/>
                <a:gd name="T14" fmla="*/ 71 w 209"/>
                <a:gd name="T15" fmla="*/ 189 h 190"/>
                <a:gd name="T16" fmla="*/ 76 w 209"/>
                <a:gd name="T17" fmla="*/ 190 h 190"/>
                <a:gd name="T18" fmla="*/ 82 w 209"/>
                <a:gd name="T19" fmla="*/ 188 h 190"/>
                <a:gd name="T20" fmla="*/ 126 w 209"/>
                <a:gd name="T21" fmla="*/ 152 h 190"/>
                <a:gd name="T22" fmla="*/ 180 w 209"/>
                <a:gd name="T23" fmla="*/ 152 h 190"/>
                <a:gd name="T24" fmla="*/ 209 w 209"/>
                <a:gd name="T25" fmla="*/ 124 h 190"/>
                <a:gd name="T26" fmla="*/ 209 w 209"/>
                <a:gd name="T27" fmla="*/ 29 h 190"/>
                <a:gd name="T28" fmla="*/ 180 w 209"/>
                <a:gd name="T29" fmla="*/ 0 h 190"/>
                <a:gd name="T30" fmla="*/ 190 w 209"/>
                <a:gd name="T31" fmla="*/ 124 h 190"/>
                <a:gd name="T32" fmla="*/ 180 w 209"/>
                <a:gd name="T33" fmla="*/ 133 h 190"/>
                <a:gd name="T34" fmla="*/ 123 w 209"/>
                <a:gd name="T35" fmla="*/ 133 h 190"/>
                <a:gd name="T36" fmla="*/ 117 w 209"/>
                <a:gd name="T37" fmla="*/ 135 h 190"/>
                <a:gd name="T38" fmla="*/ 85 w 209"/>
                <a:gd name="T39" fmla="*/ 161 h 190"/>
                <a:gd name="T40" fmla="*/ 85 w 209"/>
                <a:gd name="T41" fmla="*/ 143 h 190"/>
                <a:gd name="T42" fmla="*/ 76 w 209"/>
                <a:gd name="T43" fmla="*/ 133 h 190"/>
                <a:gd name="T44" fmla="*/ 28 w 209"/>
                <a:gd name="T45" fmla="*/ 133 h 190"/>
                <a:gd name="T46" fmla="*/ 19 w 209"/>
                <a:gd name="T47" fmla="*/ 124 h 190"/>
                <a:gd name="T48" fmla="*/ 19 w 209"/>
                <a:gd name="T49" fmla="*/ 29 h 190"/>
                <a:gd name="T50" fmla="*/ 28 w 209"/>
                <a:gd name="T51" fmla="*/ 19 h 190"/>
                <a:gd name="T52" fmla="*/ 180 w 209"/>
                <a:gd name="T53" fmla="*/ 19 h 190"/>
                <a:gd name="T54" fmla="*/ 190 w 209"/>
                <a:gd name="T55" fmla="*/ 29 h 190"/>
                <a:gd name="T56" fmla="*/ 190 w 209"/>
                <a:gd name="T57" fmla="*/ 124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09" h="190">
                  <a:moveTo>
                    <a:pt x="180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12" y="0"/>
                    <a:pt x="0" y="13"/>
                    <a:pt x="0" y="29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0" y="140"/>
                    <a:pt x="12" y="152"/>
                    <a:pt x="28" y="152"/>
                  </a:cubicBezTo>
                  <a:cubicBezTo>
                    <a:pt x="66" y="152"/>
                    <a:pt x="66" y="152"/>
                    <a:pt x="66" y="152"/>
                  </a:cubicBezTo>
                  <a:cubicBezTo>
                    <a:pt x="66" y="181"/>
                    <a:pt x="66" y="181"/>
                    <a:pt x="66" y="181"/>
                  </a:cubicBezTo>
                  <a:cubicBezTo>
                    <a:pt x="66" y="185"/>
                    <a:pt x="68" y="188"/>
                    <a:pt x="71" y="189"/>
                  </a:cubicBezTo>
                  <a:cubicBezTo>
                    <a:pt x="73" y="190"/>
                    <a:pt x="74" y="190"/>
                    <a:pt x="76" y="190"/>
                  </a:cubicBezTo>
                  <a:cubicBezTo>
                    <a:pt x="78" y="190"/>
                    <a:pt x="80" y="190"/>
                    <a:pt x="82" y="188"/>
                  </a:cubicBezTo>
                  <a:cubicBezTo>
                    <a:pt x="126" y="152"/>
                    <a:pt x="126" y="152"/>
                    <a:pt x="126" y="152"/>
                  </a:cubicBezTo>
                  <a:cubicBezTo>
                    <a:pt x="180" y="152"/>
                    <a:pt x="180" y="152"/>
                    <a:pt x="180" y="152"/>
                  </a:cubicBezTo>
                  <a:cubicBezTo>
                    <a:pt x="196" y="152"/>
                    <a:pt x="209" y="140"/>
                    <a:pt x="209" y="124"/>
                  </a:cubicBezTo>
                  <a:cubicBezTo>
                    <a:pt x="209" y="29"/>
                    <a:pt x="209" y="29"/>
                    <a:pt x="209" y="29"/>
                  </a:cubicBezTo>
                  <a:cubicBezTo>
                    <a:pt x="209" y="13"/>
                    <a:pt x="196" y="0"/>
                    <a:pt x="180" y="0"/>
                  </a:cubicBezTo>
                  <a:close/>
                  <a:moveTo>
                    <a:pt x="190" y="124"/>
                  </a:moveTo>
                  <a:cubicBezTo>
                    <a:pt x="190" y="129"/>
                    <a:pt x="185" y="133"/>
                    <a:pt x="180" y="133"/>
                  </a:cubicBezTo>
                  <a:cubicBezTo>
                    <a:pt x="123" y="133"/>
                    <a:pt x="123" y="133"/>
                    <a:pt x="123" y="133"/>
                  </a:cubicBezTo>
                  <a:cubicBezTo>
                    <a:pt x="121" y="133"/>
                    <a:pt x="119" y="134"/>
                    <a:pt x="117" y="135"/>
                  </a:cubicBezTo>
                  <a:cubicBezTo>
                    <a:pt x="85" y="161"/>
                    <a:pt x="85" y="161"/>
                    <a:pt x="85" y="161"/>
                  </a:cubicBezTo>
                  <a:cubicBezTo>
                    <a:pt x="85" y="143"/>
                    <a:pt x="85" y="143"/>
                    <a:pt x="85" y="143"/>
                  </a:cubicBezTo>
                  <a:cubicBezTo>
                    <a:pt x="85" y="138"/>
                    <a:pt x="81" y="133"/>
                    <a:pt x="76" y="133"/>
                  </a:cubicBezTo>
                  <a:cubicBezTo>
                    <a:pt x="28" y="133"/>
                    <a:pt x="28" y="133"/>
                    <a:pt x="28" y="133"/>
                  </a:cubicBezTo>
                  <a:cubicBezTo>
                    <a:pt x="23" y="133"/>
                    <a:pt x="19" y="129"/>
                    <a:pt x="19" y="124"/>
                  </a:cubicBezTo>
                  <a:cubicBezTo>
                    <a:pt x="19" y="29"/>
                    <a:pt x="19" y="29"/>
                    <a:pt x="19" y="29"/>
                  </a:cubicBezTo>
                  <a:cubicBezTo>
                    <a:pt x="19" y="24"/>
                    <a:pt x="23" y="19"/>
                    <a:pt x="28" y="19"/>
                  </a:cubicBezTo>
                  <a:cubicBezTo>
                    <a:pt x="180" y="19"/>
                    <a:pt x="180" y="19"/>
                    <a:pt x="180" y="19"/>
                  </a:cubicBezTo>
                  <a:cubicBezTo>
                    <a:pt x="185" y="19"/>
                    <a:pt x="190" y="24"/>
                    <a:pt x="190" y="29"/>
                  </a:cubicBezTo>
                  <a:lnTo>
                    <a:pt x="190" y="1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6440993" y="5628807"/>
            <a:ext cx="1291214" cy="1799936"/>
            <a:chOff x="6589713" y="5295900"/>
            <a:chExt cx="1003300" cy="1398588"/>
          </a:xfrm>
          <a:solidFill>
            <a:schemeClr val="accent2">
              <a:alpha val="75000"/>
            </a:schemeClr>
          </a:solidFill>
        </p:grpSpPr>
        <p:sp>
          <p:nvSpPr>
            <p:cNvPr id="36" name="Freeform 17"/>
            <p:cNvSpPr>
              <a:spLocks noEditPoints="1"/>
            </p:cNvSpPr>
            <p:nvPr/>
          </p:nvSpPr>
          <p:spPr bwMode="auto">
            <a:xfrm>
              <a:off x="6589713" y="5295900"/>
              <a:ext cx="1003300" cy="1398588"/>
            </a:xfrm>
            <a:custGeom>
              <a:avLst/>
              <a:gdLst>
                <a:gd name="T0" fmla="*/ 232 w 240"/>
                <a:gd name="T1" fmla="*/ 320 h 336"/>
                <a:gd name="T2" fmla="*/ 208 w 240"/>
                <a:gd name="T3" fmla="*/ 320 h 336"/>
                <a:gd name="T4" fmla="*/ 208 w 240"/>
                <a:gd name="T5" fmla="*/ 240 h 336"/>
                <a:gd name="T6" fmla="*/ 232 w 240"/>
                <a:gd name="T7" fmla="*/ 240 h 336"/>
                <a:gd name="T8" fmla="*/ 240 w 240"/>
                <a:gd name="T9" fmla="*/ 232 h 336"/>
                <a:gd name="T10" fmla="*/ 232 w 240"/>
                <a:gd name="T11" fmla="*/ 224 h 336"/>
                <a:gd name="T12" fmla="*/ 200 w 240"/>
                <a:gd name="T13" fmla="*/ 224 h 336"/>
                <a:gd name="T14" fmla="*/ 170 w 240"/>
                <a:gd name="T15" fmla="*/ 217 h 336"/>
                <a:gd name="T16" fmla="*/ 136 w 240"/>
                <a:gd name="T17" fmla="*/ 208 h 336"/>
                <a:gd name="T18" fmla="*/ 136 w 240"/>
                <a:gd name="T19" fmla="*/ 160 h 336"/>
                <a:gd name="T20" fmla="*/ 216 w 240"/>
                <a:gd name="T21" fmla="*/ 160 h 336"/>
                <a:gd name="T22" fmla="*/ 224 w 240"/>
                <a:gd name="T23" fmla="*/ 152 h 336"/>
                <a:gd name="T24" fmla="*/ 224 w 240"/>
                <a:gd name="T25" fmla="*/ 8 h 336"/>
                <a:gd name="T26" fmla="*/ 216 w 240"/>
                <a:gd name="T27" fmla="*/ 0 h 336"/>
                <a:gd name="T28" fmla="*/ 8 w 240"/>
                <a:gd name="T29" fmla="*/ 0 h 336"/>
                <a:gd name="T30" fmla="*/ 0 w 240"/>
                <a:gd name="T31" fmla="*/ 8 h 336"/>
                <a:gd name="T32" fmla="*/ 0 w 240"/>
                <a:gd name="T33" fmla="*/ 152 h 336"/>
                <a:gd name="T34" fmla="*/ 8 w 240"/>
                <a:gd name="T35" fmla="*/ 160 h 336"/>
                <a:gd name="T36" fmla="*/ 88 w 240"/>
                <a:gd name="T37" fmla="*/ 160 h 336"/>
                <a:gd name="T38" fmla="*/ 88 w 240"/>
                <a:gd name="T39" fmla="*/ 208 h 336"/>
                <a:gd name="T40" fmla="*/ 64 w 240"/>
                <a:gd name="T41" fmla="*/ 232 h 336"/>
                <a:gd name="T42" fmla="*/ 64 w 240"/>
                <a:gd name="T43" fmla="*/ 296 h 336"/>
                <a:gd name="T44" fmla="*/ 104 w 240"/>
                <a:gd name="T45" fmla="*/ 336 h 336"/>
                <a:gd name="T46" fmla="*/ 232 w 240"/>
                <a:gd name="T47" fmla="*/ 336 h 336"/>
                <a:gd name="T48" fmla="*/ 240 w 240"/>
                <a:gd name="T49" fmla="*/ 328 h 336"/>
                <a:gd name="T50" fmla="*/ 232 w 240"/>
                <a:gd name="T51" fmla="*/ 320 h 336"/>
                <a:gd name="T52" fmla="*/ 16 w 240"/>
                <a:gd name="T53" fmla="*/ 16 h 336"/>
                <a:gd name="T54" fmla="*/ 208 w 240"/>
                <a:gd name="T55" fmla="*/ 16 h 336"/>
                <a:gd name="T56" fmla="*/ 208 w 240"/>
                <a:gd name="T57" fmla="*/ 144 h 336"/>
                <a:gd name="T58" fmla="*/ 16 w 240"/>
                <a:gd name="T59" fmla="*/ 144 h 336"/>
                <a:gd name="T60" fmla="*/ 16 w 240"/>
                <a:gd name="T61" fmla="*/ 16 h 336"/>
                <a:gd name="T62" fmla="*/ 104 w 240"/>
                <a:gd name="T63" fmla="*/ 160 h 336"/>
                <a:gd name="T64" fmla="*/ 120 w 240"/>
                <a:gd name="T65" fmla="*/ 160 h 336"/>
                <a:gd name="T66" fmla="*/ 120 w 240"/>
                <a:gd name="T67" fmla="*/ 208 h 336"/>
                <a:gd name="T68" fmla="*/ 104 w 240"/>
                <a:gd name="T69" fmla="*/ 208 h 336"/>
                <a:gd name="T70" fmla="*/ 104 w 240"/>
                <a:gd name="T71" fmla="*/ 160 h 336"/>
                <a:gd name="T72" fmla="*/ 80 w 240"/>
                <a:gd name="T73" fmla="*/ 296 h 336"/>
                <a:gd name="T74" fmla="*/ 80 w 240"/>
                <a:gd name="T75" fmla="*/ 232 h 336"/>
                <a:gd name="T76" fmla="*/ 88 w 240"/>
                <a:gd name="T77" fmla="*/ 224 h 336"/>
                <a:gd name="T78" fmla="*/ 136 w 240"/>
                <a:gd name="T79" fmla="*/ 224 h 336"/>
                <a:gd name="T80" fmla="*/ 164 w 240"/>
                <a:gd name="T81" fmla="*/ 232 h 336"/>
                <a:gd name="T82" fmla="*/ 192 w 240"/>
                <a:gd name="T83" fmla="*/ 240 h 336"/>
                <a:gd name="T84" fmla="*/ 192 w 240"/>
                <a:gd name="T85" fmla="*/ 320 h 336"/>
                <a:gd name="T86" fmla="*/ 104 w 240"/>
                <a:gd name="T87" fmla="*/ 320 h 336"/>
                <a:gd name="T88" fmla="*/ 80 w 240"/>
                <a:gd name="T89" fmla="*/ 29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40" h="336">
                  <a:moveTo>
                    <a:pt x="232" y="320"/>
                  </a:moveTo>
                  <a:cubicBezTo>
                    <a:pt x="208" y="320"/>
                    <a:pt x="208" y="320"/>
                    <a:pt x="208" y="320"/>
                  </a:cubicBezTo>
                  <a:cubicBezTo>
                    <a:pt x="208" y="240"/>
                    <a:pt x="208" y="240"/>
                    <a:pt x="208" y="240"/>
                  </a:cubicBezTo>
                  <a:cubicBezTo>
                    <a:pt x="232" y="240"/>
                    <a:pt x="232" y="240"/>
                    <a:pt x="232" y="240"/>
                  </a:cubicBezTo>
                  <a:cubicBezTo>
                    <a:pt x="236" y="240"/>
                    <a:pt x="240" y="237"/>
                    <a:pt x="240" y="232"/>
                  </a:cubicBezTo>
                  <a:cubicBezTo>
                    <a:pt x="240" y="228"/>
                    <a:pt x="236" y="224"/>
                    <a:pt x="232" y="224"/>
                  </a:cubicBezTo>
                  <a:cubicBezTo>
                    <a:pt x="200" y="224"/>
                    <a:pt x="200" y="224"/>
                    <a:pt x="200" y="224"/>
                  </a:cubicBezTo>
                  <a:cubicBezTo>
                    <a:pt x="189" y="224"/>
                    <a:pt x="180" y="221"/>
                    <a:pt x="170" y="217"/>
                  </a:cubicBezTo>
                  <a:cubicBezTo>
                    <a:pt x="160" y="213"/>
                    <a:pt x="149" y="208"/>
                    <a:pt x="136" y="208"/>
                  </a:cubicBezTo>
                  <a:cubicBezTo>
                    <a:pt x="136" y="160"/>
                    <a:pt x="136" y="160"/>
                    <a:pt x="136" y="160"/>
                  </a:cubicBezTo>
                  <a:cubicBezTo>
                    <a:pt x="216" y="160"/>
                    <a:pt x="216" y="160"/>
                    <a:pt x="216" y="160"/>
                  </a:cubicBezTo>
                  <a:cubicBezTo>
                    <a:pt x="220" y="160"/>
                    <a:pt x="224" y="157"/>
                    <a:pt x="224" y="152"/>
                  </a:cubicBezTo>
                  <a:cubicBezTo>
                    <a:pt x="224" y="8"/>
                    <a:pt x="224" y="8"/>
                    <a:pt x="224" y="8"/>
                  </a:cubicBezTo>
                  <a:cubicBezTo>
                    <a:pt x="224" y="4"/>
                    <a:pt x="220" y="0"/>
                    <a:pt x="21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4" y="0"/>
                    <a:pt x="0" y="4"/>
                    <a:pt x="0" y="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0" y="157"/>
                    <a:pt x="4" y="160"/>
                    <a:pt x="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88" y="208"/>
                    <a:pt x="88" y="208"/>
                    <a:pt x="88" y="208"/>
                  </a:cubicBezTo>
                  <a:cubicBezTo>
                    <a:pt x="75" y="208"/>
                    <a:pt x="64" y="219"/>
                    <a:pt x="64" y="232"/>
                  </a:cubicBezTo>
                  <a:cubicBezTo>
                    <a:pt x="64" y="296"/>
                    <a:pt x="64" y="296"/>
                    <a:pt x="64" y="296"/>
                  </a:cubicBezTo>
                  <a:cubicBezTo>
                    <a:pt x="64" y="319"/>
                    <a:pt x="82" y="336"/>
                    <a:pt x="104" y="336"/>
                  </a:cubicBezTo>
                  <a:cubicBezTo>
                    <a:pt x="232" y="336"/>
                    <a:pt x="232" y="336"/>
                    <a:pt x="232" y="336"/>
                  </a:cubicBezTo>
                  <a:cubicBezTo>
                    <a:pt x="236" y="336"/>
                    <a:pt x="240" y="333"/>
                    <a:pt x="240" y="328"/>
                  </a:cubicBezTo>
                  <a:cubicBezTo>
                    <a:pt x="240" y="324"/>
                    <a:pt x="236" y="320"/>
                    <a:pt x="232" y="320"/>
                  </a:cubicBezTo>
                  <a:close/>
                  <a:moveTo>
                    <a:pt x="16" y="16"/>
                  </a:moveTo>
                  <a:cubicBezTo>
                    <a:pt x="208" y="16"/>
                    <a:pt x="208" y="16"/>
                    <a:pt x="208" y="16"/>
                  </a:cubicBezTo>
                  <a:cubicBezTo>
                    <a:pt x="208" y="144"/>
                    <a:pt x="208" y="144"/>
                    <a:pt x="208" y="144"/>
                  </a:cubicBezTo>
                  <a:cubicBezTo>
                    <a:pt x="16" y="144"/>
                    <a:pt x="16" y="144"/>
                    <a:pt x="16" y="144"/>
                  </a:cubicBezTo>
                  <a:lnTo>
                    <a:pt x="16" y="16"/>
                  </a:lnTo>
                  <a:close/>
                  <a:moveTo>
                    <a:pt x="104" y="160"/>
                  </a:moveTo>
                  <a:cubicBezTo>
                    <a:pt x="120" y="160"/>
                    <a:pt x="120" y="160"/>
                    <a:pt x="120" y="160"/>
                  </a:cubicBezTo>
                  <a:cubicBezTo>
                    <a:pt x="120" y="208"/>
                    <a:pt x="120" y="208"/>
                    <a:pt x="120" y="208"/>
                  </a:cubicBezTo>
                  <a:cubicBezTo>
                    <a:pt x="104" y="208"/>
                    <a:pt x="104" y="208"/>
                    <a:pt x="104" y="208"/>
                  </a:cubicBezTo>
                  <a:lnTo>
                    <a:pt x="104" y="160"/>
                  </a:lnTo>
                  <a:close/>
                  <a:moveTo>
                    <a:pt x="80" y="296"/>
                  </a:moveTo>
                  <a:cubicBezTo>
                    <a:pt x="80" y="232"/>
                    <a:pt x="80" y="232"/>
                    <a:pt x="80" y="232"/>
                  </a:cubicBezTo>
                  <a:cubicBezTo>
                    <a:pt x="80" y="228"/>
                    <a:pt x="84" y="224"/>
                    <a:pt x="88" y="224"/>
                  </a:cubicBezTo>
                  <a:cubicBezTo>
                    <a:pt x="136" y="224"/>
                    <a:pt x="136" y="224"/>
                    <a:pt x="136" y="224"/>
                  </a:cubicBezTo>
                  <a:cubicBezTo>
                    <a:pt x="146" y="224"/>
                    <a:pt x="155" y="228"/>
                    <a:pt x="164" y="232"/>
                  </a:cubicBezTo>
                  <a:cubicBezTo>
                    <a:pt x="172" y="235"/>
                    <a:pt x="181" y="239"/>
                    <a:pt x="192" y="240"/>
                  </a:cubicBezTo>
                  <a:cubicBezTo>
                    <a:pt x="192" y="320"/>
                    <a:pt x="192" y="320"/>
                    <a:pt x="192" y="320"/>
                  </a:cubicBezTo>
                  <a:cubicBezTo>
                    <a:pt x="104" y="320"/>
                    <a:pt x="104" y="320"/>
                    <a:pt x="104" y="320"/>
                  </a:cubicBezTo>
                  <a:cubicBezTo>
                    <a:pt x="91" y="320"/>
                    <a:pt x="80" y="310"/>
                    <a:pt x="80" y="29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37" name="Freeform 18"/>
            <p:cNvSpPr>
              <a:spLocks/>
            </p:cNvSpPr>
            <p:nvPr/>
          </p:nvSpPr>
          <p:spPr bwMode="auto">
            <a:xfrm>
              <a:off x="6886575" y="5491163"/>
              <a:ext cx="342900" cy="271463"/>
            </a:xfrm>
            <a:custGeom>
              <a:avLst/>
              <a:gdLst>
                <a:gd name="T0" fmla="*/ 68 w 82"/>
                <a:gd name="T1" fmla="*/ 64 h 65"/>
                <a:gd name="T2" fmla="*/ 73 w 82"/>
                <a:gd name="T3" fmla="*/ 65 h 65"/>
                <a:gd name="T4" fmla="*/ 79 w 82"/>
                <a:gd name="T5" fmla="*/ 62 h 65"/>
                <a:gd name="T6" fmla="*/ 78 w 82"/>
                <a:gd name="T7" fmla="*/ 51 h 65"/>
                <a:gd name="T8" fmla="*/ 54 w 82"/>
                <a:gd name="T9" fmla="*/ 33 h 65"/>
                <a:gd name="T10" fmla="*/ 78 w 82"/>
                <a:gd name="T11" fmla="*/ 16 h 65"/>
                <a:gd name="T12" fmla="*/ 79 w 82"/>
                <a:gd name="T13" fmla="*/ 5 h 65"/>
                <a:gd name="T14" fmla="*/ 68 w 82"/>
                <a:gd name="T15" fmla="*/ 3 h 65"/>
                <a:gd name="T16" fmla="*/ 41 w 82"/>
                <a:gd name="T17" fmla="*/ 23 h 65"/>
                <a:gd name="T18" fmla="*/ 14 w 82"/>
                <a:gd name="T19" fmla="*/ 3 h 65"/>
                <a:gd name="T20" fmla="*/ 3 w 82"/>
                <a:gd name="T21" fmla="*/ 5 h 65"/>
                <a:gd name="T22" fmla="*/ 4 w 82"/>
                <a:gd name="T23" fmla="*/ 16 h 65"/>
                <a:gd name="T24" fmla="*/ 28 w 82"/>
                <a:gd name="T25" fmla="*/ 33 h 65"/>
                <a:gd name="T26" fmla="*/ 4 w 82"/>
                <a:gd name="T27" fmla="*/ 51 h 65"/>
                <a:gd name="T28" fmla="*/ 3 w 82"/>
                <a:gd name="T29" fmla="*/ 62 h 65"/>
                <a:gd name="T30" fmla="*/ 9 w 82"/>
                <a:gd name="T31" fmla="*/ 65 h 65"/>
                <a:gd name="T32" fmla="*/ 14 w 82"/>
                <a:gd name="T33" fmla="*/ 64 h 65"/>
                <a:gd name="T34" fmla="*/ 41 w 82"/>
                <a:gd name="T35" fmla="*/ 43 h 65"/>
                <a:gd name="T36" fmla="*/ 68 w 82"/>
                <a:gd name="T37" fmla="*/ 6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2" h="65">
                  <a:moveTo>
                    <a:pt x="68" y="64"/>
                  </a:moveTo>
                  <a:cubicBezTo>
                    <a:pt x="70" y="65"/>
                    <a:pt x="71" y="65"/>
                    <a:pt x="73" y="65"/>
                  </a:cubicBezTo>
                  <a:cubicBezTo>
                    <a:pt x="75" y="65"/>
                    <a:pt x="78" y="64"/>
                    <a:pt x="79" y="62"/>
                  </a:cubicBezTo>
                  <a:cubicBezTo>
                    <a:pt x="82" y="59"/>
                    <a:pt x="81" y="54"/>
                    <a:pt x="78" y="51"/>
                  </a:cubicBezTo>
                  <a:cubicBezTo>
                    <a:pt x="54" y="33"/>
                    <a:pt x="54" y="33"/>
                    <a:pt x="54" y="33"/>
                  </a:cubicBezTo>
                  <a:cubicBezTo>
                    <a:pt x="78" y="16"/>
                    <a:pt x="78" y="16"/>
                    <a:pt x="78" y="16"/>
                  </a:cubicBezTo>
                  <a:cubicBezTo>
                    <a:pt x="81" y="13"/>
                    <a:pt x="82" y="8"/>
                    <a:pt x="79" y="5"/>
                  </a:cubicBezTo>
                  <a:cubicBezTo>
                    <a:pt x="77" y="1"/>
                    <a:pt x="72" y="0"/>
                    <a:pt x="68" y="3"/>
                  </a:cubicBezTo>
                  <a:cubicBezTo>
                    <a:pt x="41" y="23"/>
                    <a:pt x="41" y="23"/>
                    <a:pt x="41" y="23"/>
                  </a:cubicBezTo>
                  <a:cubicBezTo>
                    <a:pt x="14" y="3"/>
                    <a:pt x="14" y="3"/>
                    <a:pt x="14" y="3"/>
                  </a:cubicBezTo>
                  <a:cubicBezTo>
                    <a:pt x="10" y="0"/>
                    <a:pt x="5" y="1"/>
                    <a:pt x="3" y="5"/>
                  </a:cubicBezTo>
                  <a:cubicBezTo>
                    <a:pt x="0" y="8"/>
                    <a:pt x="1" y="13"/>
                    <a:pt x="4" y="16"/>
                  </a:cubicBezTo>
                  <a:cubicBezTo>
                    <a:pt x="28" y="33"/>
                    <a:pt x="28" y="33"/>
                    <a:pt x="28" y="33"/>
                  </a:cubicBezTo>
                  <a:cubicBezTo>
                    <a:pt x="4" y="51"/>
                    <a:pt x="4" y="51"/>
                    <a:pt x="4" y="51"/>
                  </a:cubicBezTo>
                  <a:cubicBezTo>
                    <a:pt x="1" y="54"/>
                    <a:pt x="0" y="59"/>
                    <a:pt x="3" y="62"/>
                  </a:cubicBezTo>
                  <a:cubicBezTo>
                    <a:pt x="4" y="64"/>
                    <a:pt x="7" y="65"/>
                    <a:pt x="9" y="65"/>
                  </a:cubicBezTo>
                  <a:cubicBezTo>
                    <a:pt x="11" y="65"/>
                    <a:pt x="12" y="65"/>
                    <a:pt x="14" y="64"/>
                  </a:cubicBezTo>
                  <a:cubicBezTo>
                    <a:pt x="41" y="43"/>
                    <a:pt x="41" y="43"/>
                    <a:pt x="41" y="43"/>
                  </a:cubicBezTo>
                  <a:lnTo>
                    <a:pt x="68" y="6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sp>
        <p:nvSpPr>
          <p:cNvPr id="34" name="Text Placeholder 22"/>
          <p:cNvSpPr txBox="1">
            <a:spLocks/>
          </p:cNvSpPr>
          <p:nvPr/>
        </p:nvSpPr>
        <p:spPr>
          <a:xfrm>
            <a:off x="1660482" y="9448800"/>
            <a:ext cx="2901299" cy="1338804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sz="2000" b="0" i="0" u="none" baseline="0" dirty="0"/>
              <a:t>Una vez detenido, tendrá </a:t>
            </a:r>
            <a:r>
              <a:rPr lang="es-us" sz="2000" b="1" i="0" u="none" baseline="0" dirty="0"/>
              <a:t>derecho a hacer llamadas telefónicas</a:t>
            </a:r>
            <a:r>
              <a:rPr lang="es-us" sz="2000" b="0" i="0" u="none" baseline="0" dirty="0"/>
              <a:t> a su familia, amigos, líderes de la comunidad o abogado.</a:t>
            </a:r>
          </a:p>
        </p:txBody>
      </p:sp>
      <p:sp>
        <p:nvSpPr>
          <p:cNvPr id="31" name="Text Placeholder 22"/>
          <p:cNvSpPr txBox="1">
            <a:spLocks/>
          </p:cNvSpPr>
          <p:nvPr/>
        </p:nvSpPr>
        <p:spPr>
          <a:xfrm>
            <a:off x="5105400" y="5179033"/>
            <a:ext cx="3923751" cy="1888874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s-us" sz="2600" b="1" i="0" u="none" baseline="0" dirty="0"/>
              <a:t>NO TIENE QUE </a:t>
            </a:r>
            <a:br>
              <a:rPr lang="es-us" sz="1800" b="1" dirty="0"/>
            </a:br>
            <a:r>
              <a:rPr lang="es-us" sz="8000" b="1" i="0" u="none" baseline="0" dirty="0"/>
              <a:t>FIRMAR</a:t>
            </a:r>
            <a:r>
              <a:rPr lang="es-us" sz="1800" b="1" i="0" u="none" baseline="0" dirty="0"/>
              <a:t> </a:t>
            </a:r>
            <a:br>
              <a:rPr lang="es-us" sz="1800" b="1" i="0" u="none" baseline="0" dirty="0"/>
            </a:br>
            <a:r>
              <a:rPr lang="es-us" sz="1800" b="1" i="0" u="none" baseline="0" dirty="0"/>
              <a:t>NINGÚN DOCUMENTO </a:t>
            </a:r>
            <a:r>
              <a:rPr lang="es-us" sz="1800" i="0" u="none" baseline="0" dirty="0"/>
              <a:t>NI</a:t>
            </a:r>
            <a:r>
              <a:rPr lang="es-us" sz="1800" b="1" i="0" u="none" baseline="0" dirty="0"/>
              <a:t> RESPONDER A NINGUNA PREGUNTA</a:t>
            </a:r>
            <a:endParaRPr lang="es-us" sz="1800" dirty="0"/>
          </a:p>
        </p:txBody>
      </p:sp>
      <p:sp>
        <p:nvSpPr>
          <p:cNvPr id="4" name="Rectangle 3"/>
          <p:cNvSpPr/>
          <p:nvPr/>
        </p:nvSpPr>
        <p:spPr>
          <a:xfrm>
            <a:off x="5281913" y="7729050"/>
            <a:ext cx="357072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rtl="0">
              <a:buNone/>
            </a:pPr>
            <a:r>
              <a:rPr lang="es-us" b="0" i="0" u="none" baseline="0" dirty="0"/>
              <a:t>antes de hablar con un abogado.</a:t>
            </a:r>
          </a:p>
        </p:txBody>
      </p:sp>
      <p:sp>
        <p:nvSpPr>
          <p:cNvPr id="62" name="Rounded Rectangular Callout 61"/>
          <p:cNvSpPr/>
          <p:nvPr/>
        </p:nvSpPr>
        <p:spPr>
          <a:xfrm flipH="1">
            <a:off x="2256367" y="6189879"/>
            <a:ext cx="1998996" cy="782587"/>
          </a:xfrm>
          <a:prstGeom prst="wedgeRoundRectCallout">
            <a:avLst>
              <a:gd name="adj1" fmla="val -40236"/>
              <a:gd name="adj2" fmla="val 64366"/>
              <a:gd name="adj3" fmla="val 16667"/>
            </a:avLst>
          </a:prstGeom>
          <a:solidFill>
            <a:srgbClr val="3086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us" sz="1000"/>
          </a:p>
        </p:txBody>
      </p:sp>
      <p:sp>
        <p:nvSpPr>
          <p:cNvPr id="64" name="TextBox 63"/>
          <p:cNvSpPr txBox="1"/>
          <p:nvPr/>
        </p:nvSpPr>
        <p:spPr>
          <a:xfrm>
            <a:off x="2317351" y="6287218"/>
            <a:ext cx="2043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 rtl="0">
              <a:spcBef>
                <a:spcPts val="600"/>
              </a:spcBef>
              <a:buNone/>
            </a:pPr>
            <a:r>
              <a:rPr lang="es-us" b="1" i="0" u="none" baseline="0">
                <a:solidFill>
                  <a:schemeClr val="tx2"/>
                </a:solidFill>
              </a:rPr>
              <a:t>Can I speak with an interpreter?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69071" y="5303762"/>
            <a:ext cx="3064186" cy="2651276"/>
            <a:chOff x="1769071" y="5352855"/>
            <a:chExt cx="3064186" cy="2651276"/>
          </a:xfrm>
        </p:grpSpPr>
        <p:sp>
          <p:nvSpPr>
            <p:cNvPr id="28" name="Text Placeholder 22"/>
            <p:cNvSpPr txBox="1">
              <a:spLocks/>
            </p:cNvSpPr>
            <p:nvPr/>
          </p:nvSpPr>
          <p:spPr>
            <a:xfrm>
              <a:off x="1769071" y="5352855"/>
              <a:ext cx="3064186" cy="568021"/>
            </a:xfrm>
            <a:prstGeom prst="rect">
              <a:avLst/>
            </a:prstGeom>
          </p:spPr>
          <p:txBody>
            <a:bodyPr/>
            <a:lstStyle>
              <a:lvl1pPr marL="149304" indent="-149304" algn="l" defTabSz="754342" rtl="0" eaLnBrk="1" latinLnBrk="0" hangingPunct="1">
                <a:lnSpc>
                  <a:spcPct val="100000"/>
                </a:lnSpc>
                <a:spcBef>
                  <a:spcPts val="990"/>
                </a:spcBef>
                <a:buFont typeface="Arial" panose="020B0604020202020204" pitchFamily="34" charset="0"/>
                <a:buChar char="•"/>
                <a:defRPr sz="13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98609" indent="-149304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–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41365" indent="-142756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&gt;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90669" indent="-149304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–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41283" indent="-150614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&gt;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74441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51613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28784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05955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s-us" sz="1600" b="0" i="0" u="none" baseline="0" dirty="0"/>
                <a:t>Es posible que los agentes del ICE </a:t>
              </a:r>
              <a:r>
                <a:rPr lang="es-us" sz="1600" b="1" i="0" u="none" baseline="0" dirty="0"/>
                <a:t>no hablen su idioma</a:t>
              </a:r>
              <a:r>
                <a:rPr lang="es-us" sz="1600" b="0" i="0" u="none" baseline="0" dirty="0"/>
                <a:t>. </a:t>
              </a:r>
            </a:p>
          </p:txBody>
        </p:sp>
        <p:sp>
          <p:nvSpPr>
            <p:cNvPr id="65" name="Text Placeholder 22"/>
            <p:cNvSpPr txBox="1">
              <a:spLocks/>
            </p:cNvSpPr>
            <p:nvPr/>
          </p:nvSpPr>
          <p:spPr>
            <a:xfrm>
              <a:off x="1769071" y="7247681"/>
              <a:ext cx="2693816" cy="756450"/>
            </a:xfrm>
            <a:prstGeom prst="rect">
              <a:avLst/>
            </a:prstGeom>
          </p:spPr>
          <p:txBody>
            <a:bodyPr/>
            <a:lstStyle>
              <a:lvl1pPr marL="149304" indent="-149304" algn="l" defTabSz="754342" rtl="0" eaLnBrk="1" latinLnBrk="0" hangingPunct="1">
                <a:lnSpc>
                  <a:spcPct val="100000"/>
                </a:lnSpc>
                <a:spcBef>
                  <a:spcPts val="990"/>
                </a:spcBef>
                <a:buFont typeface="Arial" panose="020B0604020202020204" pitchFamily="34" charset="0"/>
                <a:buChar char="•"/>
                <a:defRPr sz="132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298609" indent="-149304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–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441365" indent="-142756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&gt;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590669" indent="-149304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–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741283" indent="-150614" algn="l" defTabSz="754342" rtl="0" eaLnBrk="1" latinLnBrk="0" hangingPunct="1">
                <a:lnSpc>
                  <a:spcPct val="100000"/>
                </a:lnSpc>
                <a:spcBef>
                  <a:spcPts val="495"/>
                </a:spcBef>
                <a:buFont typeface="Arial" panose="020B0604020202020204" pitchFamily="34" charset="0"/>
                <a:buChar char="&gt;"/>
                <a:defRPr sz="115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074441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451613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828784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205955" indent="-188586" algn="l" defTabSz="754342" rtl="0" eaLnBrk="1" latinLnBrk="0" hangingPunct="1">
                <a:lnSpc>
                  <a:spcPct val="90000"/>
                </a:lnSpc>
                <a:spcBef>
                  <a:spcPts val="413"/>
                </a:spcBef>
                <a:buFont typeface="Arial" panose="020B0604020202020204" pitchFamily="34" charset="0"/>
                <a:buChar char="•"/>
                <a:defRPr sz="1485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l" rtl="0">
                <a:buNone/>
              </a:pPr>
              <a:r>
                <a:rPr lang="es-us" sz="1600" b="0" i="0" u="none" baseline="0" dirty="0"/>
                <a:t>Puede </a:t>
              </a:r>
              <a:r>
                <a:rPr lang="es-us" sz="1600" b="1" i="0" u="none" baseline="0" dirty="0"/>
                <a:t>solicitar un intérprete</a:t>
              </a:r>
              <a:r>
                <a:rPr lang="es-us" sz="1600" b="0" i="0" u="none" baseline="0" dirty="0"/>
                <a:t> para cualquier conversación con el ICE. </a:t>
              </a:r>
            </a:p>
          </p:txBody>
        </p:sp>
      </p:grpSp>
      <p:pic>
        <p:nvPicPr>
          <p:cNvPr id="5" name="Graphic 4">
            <a:extLst>
              <a:ext uri="{FF2B5EF4-FFF2-40B4-BE49-F238E27FC236}">
                <a16:creationId xmlns:a16="http://schemas.microsoft.com/office/drawing/2014/main" id="{4C11865A-A46E-4064-8B3F-FB1BB55324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23292" y="869535"/>
            <a:ext cx="2497016" cy="1498209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 bwMode="gray">
          <a:xfrm>
            <a:off x="1110343" y="1810844"/>
            <a:ext cx="3722914" cy="212308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lnSpc>
                <a:spcPts val="3400"/>
              </a:lnSpc>
              <a:buNone/>
            </a:pPr>
            <a:r>
              <a:rPr lang="es-us" sz="3200" b="1" i="0" u="none" baseline="0" dirty="0">
                <a:solidFill>
                  <a:schemeClr val="tx2"/>
                </a:solidFill>
              </a:rPr>
              <a:t>C</a:t>
            </a:r>
            <a:r>
              <a:rPr lang="es-us" sz="3200" b="1" i="0" u="none" baseline="0" dirty="0">
                <a:solidFill>
                  <a:schemeClr val="accent5"/>
                </a:solidFill>
              </a:rPr>
              <a:t>onozca </a:t>
            </a:r>
            <a:br>
              <a:rPr lang="es-us" sz="3200" b="1" dirty="0">
                <a:solidFill>
                  <a:schemeClr val="accent5"/>
                </a:solidFill>
              </a:rPr>
            </a:br>
            <a:r>
              <a:rPr lang="es-us" sz="3200" b="1" i="0" u="none" baseline="0" dirty="0">
                <a:solidFill>
                  <a:schemeClr val="tx2"/>
                </a:solidFill>
              </a:rPr>
              <a:t>s</a:t>
            </a:r>
            <a:r>
              <a:rPr lang="es-us" sz="3200" b="1" i="0" u="none" baseline="0" dirty="0">
                <a:solidFill>
                  <a:schemeClr val="accent5"/>
                </a:solidFill>
              </a:rPr>
              <a:t>us </a:t>
            </a:r>
            <a:br>
              <a:rPr lang="es-us" sz="3200" b="1" dirty="0">
                <a:solidFill>
                  <a:schemeClr val="accent5"/>
                </a:solidFill>
              </a:rPr>
            </a:br>
            <a:r>
              <a:rPr lang="es-us" sz="3200" b="1" i="0" u="none" baseline="0" dirty="0">
                <a:solidFill>
                  <a:schemeClr val="tx2"/>
                </a:solidFill>
              </a:rPr>
              <a:t>d</a:t>
            </a:r>
            <a:r>
              <a:rPr lang="es-us" sz="3200" b="1" i="0" u="none" baseline="0" dirty="0">
                <a:solidFill>
                  <a:schemeClr val="accent5"/>
                </a:solidFill>
              </a:rPr>
              <a:t>erechos</a:t>
            </a:r>
          </a:p>
          <a:p>
            <a:pPr marL="0" indent="0" algn="ctr" rtl="0">
              <a:lnSpc>
                <a:spcPts val="3000"/>
              </a:lnSpc>
              <a:spcBef>
                <a:spcPts val="600"/>
              </a:spcBef>
              <a:buNone/>
            </a:pPr>
            <a:r>
              <a:rPr lang="es-us" sz="2800" b="1" i="0" u="none" baseline="0" dirty="0">
                <a:solidFill>
                  <a:schemeClr val="accent5"/>
                </a:solidFill>
              </a:rPr>
              <a:t>Cuando tenga un encuentro con el </a:t>
            </a:r>
            <a:r>
              <a:rPr lang="es-us" sz="2800" b="1" i="0" u="none" baseline="0" dirty="0">
                <a:solidFill>
                  <a:schemeClr val="tx2"/>
                </a:solidFill>
              </a:rPr>
              <a:t>ICE</a:t>
            </a:r>
          </a:p>
          <a:p>
            <a:pPr marL="0" indent="0" algn="ctr" rtl="0">
              <a:spcBef>
                <a:spcPts val="600"/>
              </a:spcBef>
              <a:buNone/>
            </a:pPr>
            <a:r>
              <a:rPr lang="es-us" b="1" i="0" u="none" baseline="0" dirty="0">
                <a:solidFill>
                  <a:schemeClr val="tx2"/>
                </a:solidFill>
              </a:rPr>
              <a:t>¿Qué sucede si me detienen?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487" y="737669"/>
            <a:ext cx="1606627" cy="1068407"/>
          </a:xfrm>
          <a:prstGeom prst="rect">
            <a:avLst/>
          </a:prstGeom>
        </p:spPr>
      </p:pic>
      <p:pic>
        <p:nvPicPr>
          <p:cNvPr id="11" name="Picture 10" descr="A picture containing text, gear, metalware&#10;&#10;Description automatically generated">
            <a:extLst>
              <a:ext uri="{FF2B5EF4-FFF2-40B4-BE49-F238E27FC236}">
                <a16:creationId xmlns:a16="http://schemas.microsoft.com/office/drawing/2014/main" id="{54FF3B42-6123-45F7-A222-F0ABD65B33F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1612" y="13733956"/>
            <a:ext cx="16287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990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5029200" y="457201"/>
            <a:ext cx="4114800" cy="4114800"/>
          </a:xfrm>
          <a:prstGeom prst="rect">
            <a:avLst/>
          </a:prstGeom>
        </p:spPr>
      </p:pic>
      <p:sp>
        <p:nvSpPr>
          <p:cNvPr id="87" name="Rectangle 86"/>
          <p:cNvSpPr/>
          <p:nvPr/>
        </p:nvSpPr>
        <p:spPr bwMode="gray">
          <a:xfrm>
            <a:off x="914400" y="457201"/>
            <a:ext cx="4114800" cy="4114800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dirty="0" err="1">
              <a:solidFill>
                <a:schemeClr val="tx1"/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2"/>
          <a:srcRect t="17636" b="17636"/>
          <a:stretch/>
        </p:blipFill>
        <p:spPr>
          <a:xfrm>
            <a:off x="914400" y="4572000"/>
            <a:ext cx="4114800" cy="4114800"/>
          </a:xfrm>
          <a:prstGeom prst="rect">
            <a:avLst/>
          </a:prstGeom>
        </p:spPr>
      </p:pic>
      <p:sp>
        <p:nvSpPr>
          <p:cNvPr id="23" name="Oval 22"/>
          <p:cNvSpPr/>
          <p:nvPr/>
        </p:nvSpPr>
        <p:spPr bwMode="gray">
          <a:xfrm>
            <a:off x="6286974" y="1132166"/>
            <a:ext cx="1599252" cy="1571530"/>
          </a:xfrm>
          <a:prstGeom prst="ellipse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sz="1600" dirty="0" err="1">
              <a:solidFill>
                <a:schemeClr val="tx1"/>
              </a:solidFill>
            </a:endParaRPr>
          </a:p>
        </p:txBody>
      </p:sp>
      <p:pic>
        <p:nvPicPr>
          <p:cNvPr id="5" name="Picture Placeholder 4" descr="Logo&#10;&#10;Description automatically generated">
            <a:extLst>
              <a:ext uri="{FF2B5EF4-FFF2-40B4-BE49-F238E27FC236}">
                <a16:creationId xmlns:a16="http://schemas.microsoft.com/office/drawing/2014/main" id="{3999CDD3-3FFD-41B0-A171-900F1A17F10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BainBulletsConfiguration" hidden="1"/>
          <p:cNvSpPr txBox="1"/>
          <p:nvPr/>
        </p:nvSpPr>
        <p:spPr bwMode="gray">
          <a:xfrm>
            <a:off x="10477" y="4953952"/>
            <a:ext cx="85628" cy="75369"/>
          </a:xfrm>
          <a:prstGeom prst="rect">
            <a:avLst/>
          </a:prstGeom>
          <a:noFill/>
        </p:spPr>
        <p:txBody>
          <a:bodyPr vert="horz" wrap="none" lIns="29700" tIns="29700" rIns="29700" bIns="29700" rtlCol="0">
            <a:spAutoFit/>
          </a:bodyPr>
          <a:lstStyle/>
          <a:p>
            <a:pPr marL="0" indent="0" algn="l" rtl="0">
              <a:buNone/>
            </a:pPr>
            <a:r>
              <a:rPr lang="es-us" sz="100" b="0" i="0" u="none" baseline="0">
                <a:solidFill>
                  <a:srgbClr val="FFFFFF"/>
                </a:solidFill>
              </a:rPr>
              <a:t>6_84</a:t>
            </a:r>
            <a:endParaRPr lang="es-us" sz="100" dirty="0" err="1">
              <a:solidFill>
                <a:srgbClr val="FFFFFF"/>
              </a:solidFill>
            </a:endParaRPr>
          </a:p>
        </p:txBody>
      </p:sp>
      <p:sp>
        <p:nvSpPr>
          <p:cNvPr id="21" name="Text Placeholder 22"/>
          <p:cNvSpPr txBox="1">
            <a:spLocks/>
          </p:cNvSpPr>
          <p:nvPr/>
        </p:nvSpPr>
        <p:spPr>
          <a:xfrm>
            <a:off x="5543550" y="3028742"/>
            <a:ext cx="3368170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b="1" i="0" u="none" baseline="0" dirty="0"/>
              <a:t>Puede compartir con su abogado</a:t>
            </a:r>
            <a:r>
              <a:rPr lang="es-us" b="0" i="0" u="none" baseline="0" dirty="0"/>
              <a:t>, </a:t>
            </a:r>
            <a:br>
              <a:rPr lang="es-us" b="0" i="0" u="none" baseline="0" dirty="0"/>
            </a:br>
            <a:r>
              <a:rPr lang="es-us" b="0" i="0" u="none" baseline="0" dirty="0"/>
              <a:t>una vez que tenga uno, </a:t>
            </a:r>
            <a:r>
              <a:rPr lang="es-us" b="1" i="0" u="none" baseline="0" dirty="0"/>
              <a:t>cualquier audio, video o notas escritas sobre </a:t>
            </a:r>
            <a:br>
              <a:rPr lang="es-us" b="1" i="0" u="none" baseline="0" dirty="0"/>
            </a:br>
            <a:r>
              <a:rPr lang="es-us" b="1" i="0" u="none" baseline="0" dirty="0"/>
              <a:t>su arresto que haya obtenido usted </a:t>
            </a:r>
            <a:br>
              <a:rPr lang="es-us" b="1" i="0" u="none" baseline="0" dirty="0"/>
            </a:br>
            <a:r>
              <a:rPr lang="es-us" b="1" i="0" u="none" baseline="0" dirty="0"/>
              <a:t>o alguien que haya presenciado </a:t>
            </a:r>
            <a:br>
              <a:rPr lang="es-us" b="1" i="0" u="none" baseline="0" dirty="0"/>
            </a:br>
            <a:r>
              <a:rPr lang="es-us" b="1" i="0" u="none" baseline="0" dirty="0"/>
              <a:t>su arresto.</a:t>
            </a:r>
            <a:endParaRPr lang="es-us" dirty="0"/>
          </a:p>
        </p:txBody>
      </p:sp>
      <p:sp>
        <p:nvSpPr>
          <p:cNvPr id="28" name="Text Placeholder 22"/>
          <p:cNvSpPr txBox="1">
            <a:spLocks/>
          </p:cNvSpPr>
          <p:nvPr/>
        </p:nvSpPr>
        <p:spPr>
          <a:xfrm>
            <a:off x="1292477" y="4800600"/>
            <a:ext cx="3590925" cy="1371600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r>
              <a:rPr lang="es-us" b="0" i="0" u="none" baseline="0" dirty="0"/>
              <a:t>Puede obtener asesoramiento jurídico gratuito y confidencial en materia de inmigración. </a:t>
            </a:r>
          </a:p>
          <a:p>
            <a:pPr marL="0" indent="0">
              <a:buNone/>
            </a:pPr>
            <a:r>
              <a:rPr lang="en-US" b="1" dirty="0"/>
              <a:t>Neighborhood Legal Services: </a:t>
            </a:r>
            <a:r>
              <a:rPr lang="en-US" b="1" i="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412-255-6700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00000"/>
                </a:solidFill>
                <a:latin typeface="Century Gothic" panose="020B0502020202020204" pitchFamily="34" charset="0"/>
              </a:rPr>
              <a:t>Community Justice Project: </a:t>
            </a:r>
            <a:r>
              <a:rPr lang="en-US" b="1" i="0" dirty="0">
                <a:solidFill>
                  <a:srgbClr val="081423"/>
                </a:solidFill>
                <a:effectLst/>
                <a:latin typeface="Century Gothic" panose="020B0502020202020204" pitchFamily="34" charset="0"/>
              </a:rPr>
              <a:t>412-434-6002</a:t>
            </a:r>
          </a:p>
          <a:p>
            <a:pPr marL="0" indent="0">
              <a:buNone/>
            </a:pPr>
            <a:r>
              <a:rPr lang="en-US" b="1" dirty="0">
                <a:solidFill>
                  <a:srgbClr val="081423"/>
                </a:solidFill>
                <a:latin typeface="Century Gothic" panose="020B0502020202020204" pitchFamily="34" charset="0"/>
              </a:rPr>
              <a:t>Jewish Family and Community Services Legal: 412-904-5966</a:t>
            </a:r>
          </a:p>
          <a:p>
            <a:pPr marL="0" indent="0">
              <a:buNone/>
            </a:pPr>
            <a:r>
              <a:rPr lang="en-US" sz="1200" b="1" dirty="0"/>
              <a:t>Immigrant Services and Connections: </a:t>
            </a:r>
            <a:r>
              <a:rPr lang="en-US" sz="1200" b="1" i="0" u="none" strike="noStrike" dirty="0">
                <a:solidFill>
                  <a:srgbClr val="FFFFFF"/>
                </a:solidFill>
                <a:effectLst/>
                <a:hlinkClick r:id="rId4"/>
              </a:rPr>
              <a:t>412-742-4200</a:t>
            </a:r>
            <a:endParaRPr lang="en-US" sz="1200" b="1" i="0" u="none" strike="noStrike" dirty="0">
              <a:solidFill>
                <a:srgbClr val="FFFFFF"/>
              </a:solidFill>
              <a:effectLst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rgbClr val="000136"/>
                </a:solidFill>
              </a:rPr>
              <a:t>Commission on Human Relations: 412-436-9619</a:t>
            </a:r>
            <a:endParaRPr lang="en-US" sz="1200" b="1" i="0" u="none" strike="noStrike" dirty="0">
              <a:solidFill>
                <a:srgbClr val="000136"/>
              </a:solidFill>
              <a:effectLst/>
            </a:endParaRPr>
          </a:p>
          <a:p>
            <a:pPr marL="0" indent="0">
              <a:buNone/>
            </a:pPr>
            <a:r>
              <a:rPr lang="en-US" sz="1200" b="1" dirty="0"/>
              <a:t>Welcoming Pittsburgh: </a:t>
            </a:r>
            <a:r>
              <a:rPr lang="en-US" sz="1200" b="1" dirty="0">
                <a:hlinkClick r:id="rId5"/>
              </a:rPr>
              <a:t>welcomingpgh@pittsburghpa.gov</a:t>
            </a:r>
            <a:endParaRPr lang="en-US" sz="1200" b="1" dirty="0"/>
          </a:p>
          <a:p>
            <a:pPr marL="0" indent="0" algn="l" rtl="0">
              <a:buNone/>
            </a:pPr>
            <a:endParaRPr lang="es-us" dirty="0"/>
          </a:p>
        </p:txBody>
      </p:sp>
      <p:sp>
        <p:nvSpPr>
          <p:cNvPr id="22" name="Freeform 12"/>
          <p:cNvSpPr>
            <a:spLocks noEditPoints="1"/>
          </p:cNvSpPr>
          <p:nvPr/>
        </p:nvSpPr>
        <p:spPr bwMode="auto">
          <a:xfrm>
            <a:off x="1898028" y="1528105"/>
            <a:ext cx="2147545" cy="1972993"/>
          </a:xfrm>
          <a:custGeom>
            <a:avLst/>
            <a:gdLst>
              <a:gd name="T0" fmla="*/ 347 w 362"/>
              <a:gd name="T1" fmla="*/ 267 h 332"/>
              <a:gd name="T2" fmla="*/ 362 w 362"/>
              <a:gd name="T3" fmla="*/ 259 h 332"/>
              <a:gd name="T4" fmla="*/ 357 w 362"/>
              <a:gd name="T5" fmla="*/ 60 h 332"/>
              <a:gd name="T6" fmla="*/ 265 w 362"/>
              <a:gd name="T7" fmla="*/ 96 h 332"/>
              <a:gd name="T8" fmla="*/ 236 w 362"/>
              <a:gd name="T9" fmla="*/ 79 h 332"/>
              <a:gd name="T10" fmla="*/ 234 w 362"/>
              <a:gd name="T11" fmla="*/ 76 h 332"/>
              <a:gd name="T12" fmla="*/ 194 w 362"/>
              <a:gd name="T13" fmla="*/ 0 h 332"/>
              <a:gd name="T14" fmla="*/ 154 w 362"/>
              <a:gd name="T15" fmla="*/ 76 h 332"/>
              <a:gd name="T16" fmla="*/ 112 w 362"/>
              <a:gd name="T17" fmla="*/ 79 h 332"/>
              <a:gd name="T18" fmla="*/ 122 w 362"/>
              <a:gd name="T19" fmla="*/ 49 h 332"/>
              <a:gd name="T20" fmla="*/ 26 w 362"/>
              <a:gd name="T21" fmla="*/ 49 h 332"/>
              <a:gd name="T22" fmla="*/ 36 w 362"/>
              <a:gd name="T23" fmla="*/ 79 h 332"/>
              <a:gd name="T24" fmla="*/ 0 w 362"/>
              <a:gd name="T25" fmla="*/ 117 h 332"/>
              <a:gd name="T26" fmla="*/ 37 w 362"/>
              <a:gd name="T27" fmla="*/ 248 h 332"/>
              <a:gd name="T28" fmla="*/ 61 w 362"/>
              <a:gd name="T29" fmla="*/ 262 h 332"/>
              <a:gd name="T30" fmla="*/ 27 w 362"/>
              <a:gd name="T31" fmla="*/ 281 h 332"/>
              <a:gd name="T32" fmla="*/ 46 w 362"/>
              <a:gd name="T33" fmla="*/ 332 h 332"/>
              <a:gd name="T34" fmla="*/ 244 w 362"/>
              <a:gd name="T35" fmla="*/ 313 h 332"/>
              <a:gd name="T36" fmla="*/ 225 w 362"/>
              <a:gd name="T37" fmla="*/ 262 h 332"/>
              <a:gd name="T38" fmla="*/ 209 w 362"/>
              <a:gd name="T39" fmla="*/ 248 h 332"/>
              <a:gd name="T40" fmla="*/ 264 w 362"/>
              <a:gd name="T41" fmla="*/ 232 h 332"/>
              <a:gd name="T42" fmla="*/ 271 w 362"/>
              <a:gd name="T43" fmla="*/ 116 h 332"/>
              <a:gd name="T44" fmla="*/ 342 w 362"/>
              <a:gd name="T45" fmla="*/ 244 h 332"/>
              <a:gd name="T46" fmla="*/ 271 w 362"/>
              <a:gd name="T47" fmla="*/ 116 h 332"/>
              <a:gd name="T48" fmla="*/ 223 w 362"/>
              <a:gd name="T49" fmla="*/ 49 h 332"/>
              <a:gd name="T50" fmla="*/ 165 w 362"/>
              <a:gd name="T51" fmla="*/ 49 h 332"/>
              <a:gd name="T52" fmla="*/ 74 w 362"/>
              <a:gd name="T53" fmla="*/ 20 h 332"/>
              <a:gd name="T54" fmla="*/ 74 w 362"/>
              <a:gd name="T55" fmla="*/ 78 h 332"/>
              <a:gd name="T56" fmla="*/ 74 w 362"/>
              <a:gd name="T57" fmla="*/ 20 h 332"/>
              <a:gd name="T58" fmla="*/ 224 w 362"/>
              <a:gd name="T59" fmla="*/ 312 h 332"/>
              <a:gd name="T60" fmla="*/ 47 w 362"/>
              <a:gd name="T61" fmla="*/ 282 h 332"/>
              <a:gd name="T62" fmla="*/ 81 w 362"/>
              <a:gd name="T63" fmla="*/ 262 h 332"/>
              <a:gd name="T64" fmla="*/ 190 w 362"/>
              <a:gd name="T65" fmla="*/ 248 h 332"/>
              <a:gd name="T66" fmla="*/ 81 w 362"/>
              <a:gd name="T67" fmla="*/ 262 h 332"/>
              <a:gd name="T68" fmla="*/ 233 w 362"/>
              <a:gd name="T69" fmla="*/ 228 h 332"/>
              <a:gd name="T70" fmla="*/ 19 w 362"/>
              <a:gd name="T71" fmla="*/ 210 h 332"/>
              <a:gd name="T72" fmla="*/ 37 w 362"/>
              <a:gd name="T73" fmla="*/ 99 h 332"/>
              <a:gd name="T74" fmla="*/ 252 w 362"/>
              <a:gd name="T75" fmla="*/ 117 h 3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62" h="332">
                <a:moveTo>
                  <a:pt x="265" y="231"/>
                </a:moveTo>
                <a:cubicBezTo>
                  <a:pt x="347" y="267"/>
                  <a:pt x="347" y="267"/>
                  <a:pt x="347" y="267"/>
                </a:cubicBezTo>
                <a:cubicBezTo>
                  <a:pt x="351" y="269"/>
                  <a:pt x="354" y="269"/>
                  <a:pt x="357" y="267"/>
                </a:cubicBezTo>
                <a:cubicBezTo>
                  <a:pt x="360" y="265"/>
                  <a:pt x="362" y="262"/>
                  <a:pt x="362" y="259"/>
                </a:cubicBezTo>
                <a:cubicBezTo>
                  <a:pt x="362" y="68"/>
                  <a:pt x="362" y="68"/>
                  <a:pt x="362" y="68"/>
                </a:cubicBezTo>
                <a:cubicBezTo>
                  <a:pt x="362" y="65"/>
                  <a:pt x="360" y="62"/>
                  <a:pt x="357" y="60"/>
                </a:cubicBezTo>
                <a:cubicBezTo>
                  <a:pt x="355" y="58"/>
                  <a:pt x="351" y="58"/>
                  <a:pt x="348" y="59"/>
                </a:cubicBezTo>
                <a:cubicBezTo>
                  <a:pt x="265" y="96"/>
                  <a:pt x="265" y="96"/>
                  <a:pt x="265" y="96"/>
                </a:cubicBezTo>
                <a:cubicBezTo>
                  <a:pt x="264" y="95"/>
                  <a:pt x="264" y="95"/>
                  <a:pt x="264" y="95"/>
                </a:cubicBezTo>
                <a:cubicBezTo>
                  <a:pt x="257" y="85"/>
                  <a:pt x="247" y="80"/>
                  <a:pt x="236" y="79"/>
                </a:cubicBezTo>
                <a:cubicBezTo>
                  <a:pt x="232" y="79"/>
                  <a:pt x="232" y="79"/>
                  <a:pt x="232" y="79"/>
                </a:cubicBezTo>
                <a:cubicBezTo>
                  <a:pt x="234" y="76"/>
                  <a:pt x="234" y="76"/>
                  <a:pt x="234" y="76"/>
                </a:cubicBezTo>
                <a:cubicBezTo>
                  <a:pt x="240" y="68"/>
                  <a:pt x="242" y="59"/>
                  <a:pt x="242" y="49"/>
                </a:cubicBezTo>
                <a:cubicBezTo>
                  <a:pt x="242" y="22"/>
                  <a:pt x="221" y="0"/>
                  <a:pt x="194" y="0"/>
                </a:cubicBezTo>
                <a:cubicBezTo>
                  <a:pt x="167" y="0"/>
                  <a:pt x="146" y="22"/>
                  <a:pt x="146" y="49"/>
                </a:cubicBezTo>
                <a:cubicBezTo>
                  <a:pt x="146" y="59"/>
                  <a:pt x="149" y="68"/>
                  <a:pt x="154" y="76"/>
                </a:cubicBezTo>
                <a:cubicBezTo>
                  <a:pt x="156" y="79"/>
                  <a:pt x="156" y="79"/>
                  <a:pt x="156" y="79"/>
                </a:cubicBezTo>
                <a:cubicBezTo>
                  <a:pt x="112" y="79"/>
                  <a:pt x="112" y="79"/>
                  <a:pt x="112" y="79"/>
                </a:cubicBezTo>
                <a:cubicBezTo>
                  <a:pt x="114" y="76"/>
                  <a:pt x="114" y="76"/>
                  <a:pt x="114" y="76"/>
                </a:cubicBezTo>
                <a:cubicBezTo>
                  <a:pt x="120" y="68"/>
                  <a:pt x="122" y="59"/>
                  <a:pt x="122" y="49"/>
                </a:cubicBezTo>
                <a:cubicBezTo>
                  <a:pt x="122" y="22"/>
                  <a:pt x="101" y="0"/>
                  <a:pt x="74" y="0"/>
                </a:cubicBezTo>
                <a:cubicBezTo>
                  <a:pt x="47" y="0"/>
                  <a:pt x="26" y="22"/>
                  <a:pt x="26" y="49"/>
                </a:cubicBezTo>
                <a:cubicBezTo>
                  <a:pt x="26" y="59"/>
                  <a:pt x="29" y="68"/>
                  <a:pt x="34" y="76"/>
                </a:cubicBezTo>
                <a:cubicBezTo>
                  <a:pt x="36" y="79"/>
                  <a:pt x="36" y="79"/>
                  <a:pt x="36" y="79"/>
                </a:cubicBezTo>
                <a:cubicBezTo>
                  <a:pt x="33" y="79"/>
                  <a:pt x="33" y="79"/>
                  <a:pt x="33" y="79"/>
                </a:cubicBezTo>
                <a:cubicBezTo>
                  <a:pt x="14" y="82"/>
                  <a:pt x="0" y="98"/>
                  <a:pt x="0" y="117"/>
                </a:cubicBezTo>
                <a:cubicBezTo>
                  <a:pt x="0" y="210"/>
                  <a:pt x="0" y="210"/>
                  <a:pt x="0" y="210"/>
                </a:cubicBezTo>
                <a:cubicBezTo>
                  <a:pt x="0" y="231"/>
                  <a:pt x="16" y="248"/>
                  <a:pt x="37" y="248"/>
                </a:cubicBezTo>
                <a:cubicBezTo>
                  <a:pt x="61" y="248"/>
                  <a:pt x="61" y="248"/>
                  <a:pt x="61" y="248"/>
                </a:cubicBezTo>
                <a:cubicBezTo>
                  <a:pt x="61" y="262"/>
                  <a:pt x="61" y="262"/>
                  <a:pt x="61" y="262"/>
                </a:cubicBezTo>
                <a:cubicBezTo>
                  <a:pt x="46" y="262"/>
                  <a:pt x="46" y="262"/>
                  <a:pt x="46" y="262"/>
                </a:cubicBezTo>
                <a:cubicBezTo>
                  <a:pt x="36" y="262"/>
                  <a:pt x="27" y="271"/>
                  <a:pt x="27" y="281"/>
                </a:cubicBezTo>
                <a:cubicBezTo>
                  <a:pt x="27" y="313"/>
                  <a:pt x="27" y="313"/>
                  <a:pt x="27" y="313"/>
                </a:cubicBezTo>
                <a:cubicBezTo>
                  <a:pt x="27" y="323"/>
                  <a:pt x="36" y="332"/>
                  <a:pt x="46" y="332"/>
                </a:cubicBezTo>
                <a:cubicBezTo>
                  <a:pt x="225" y="332"/>
                  <a:pt x="225" y="332"/>
                  <a:pt x="225" y="332"/>
                </a:cubicBezTo>
                <a:cubicBezTo>
                  <a:pt x="235" y="332"/>
                  <a:pt x="244" y="323"/>
                  <a:pt x="244" y="313"/>
                </a:cubicBezTo>
                <a:cubicBezTo>
                  <a:pt x="244" y="281"/>
                  <a:pt x="244" y="281"/>
                  <a:pt x="244" y="281"/>
                </a:cubicBezTo>
                <a:cubicBezTo>
                  <a:pt x="244" y="271"/>
                  <a:pt x="235" y="262"/>
                  <a:pt x="225" y="262"/>
                </a:cubicBezTo>
                <a:cubicBezTo>
                  <a:pt x="209" y="262"/>
                  <a:pt x="209" y="262"/>
                  <a:pt x="209" y="262"/>
                </a:cubicBezTo>
                <a:cubicBezTo>
                  <a:pt x="209" y="248"/>
                  <a:pt x="209" y="248"/>
                  <a:pt x="209" y="248"/>
                </a:cubicBezTo>
                <a:cubicBezTo>
                  <a:pt x="233" y="248"/>
                  <a:pt x="233" y="248"/>
                  <a:pt x="233" y="248"/>
                </a:cubicBezTo>
                <a:cubicBezTo>
                  <a:pt x="245" y="248"/>
                  <a:pt x="257" y="242"/>
                  <a:pt x="264" y="232"/>
                </a:cubicBezTo>
                <a:lnTo>
                  <a:pt x="265" y="231"/>
                </a:lnTo>
                <a:close/>
                <a:moveTo>
                  <a:pt x="271" y="116"/>
                </a:moveTo>
                <a:cubicBezTo>
                  <a:pt x="342" y="83"/>
                  <a:pt x="342" y="83"/>
                  <a:pt x="342" y="83"/>
                </a:cubicBezTo>
                <a:cubicBezTo>
                  <a:pt x="342" y="244"/>
                  <a:pt x="342" y="244"/>
                  <a:pt x="342" y="244"/>
                </a:cubicBezTo>
                <a:cubicBezTo>
                  <a:pt x="271" y="211"/>
                  <a:pt x="271" y="211"/>
                  <a:pt x="271" y="211"/>
                </a:cubicBezTo>
                <a:lnTo>
                  <a:pt x="271" y="116"/>
                </a:lnTo>
                <a:close/>
                <a:moveTo>
                  <a:pt x="194" y="20"/>
                </a:moveTo>
                <a:cubicBezTo>
                  <a:pt x="210" y="20"/>
                  <a:pt x="223" y="33"/>
                  <a:pt x="223" y="49"/>
                </a:cubicBezTo>
                <a:cubicBezTo>
                  <a:pt x="223" y="65"/>
                  <a:pt x="210" y="78"/>
                  <a:pt x="194" y="78"/>
                </a:cubicBezTo>
                <a:cubicBezTo>
                  <a:pt x="178" y="78"/>
                  <a:pt x="165" y="65"/>
                  <a:pt x="165" y="49"/>
                </a:cubicBezTo>
                <a:cubicBezTo>
                  <a:pt x="165" y="33"/>
                  <a:pt x="178" y="20"/>
                  <a:pt x="194" y="20"/>
                </a:cubicBezTo>
                <a:close/>
                <a:moveTo>
                  <a:pt x="74" y="20"/>
                </a:moveTo>
                <a:cubicBezTo>
                  <a:pt x="90" y="20"/>
                  <a:pt x="103" y="33"/>
                  <a:pt x="103" y="49"/>
                </a:cubicBezTo>
                <a:cubicBezTo>
                  <a:pt x="103" y="65"/>
                  <a:pt x="90" y="78"/>
                  <a:pt x="74" y="78"/>
                </a:cubicBezTo>
                <a:cubicBezTo>
                  <a:pt x="58" y="78"/>
                  <a:pt x="45" y="65"/>
                  <a:pt x="45" y="49"/>
                </a:cubicBezTo>
                <a:cubicBezTo>
                  <a:pt x="45" y="33"/>
                  <a:pt x="58" y="20"/>
                  <a:pt x="74" y="20"/>
                </a:cubicBezTo>
                <a:close/>
                <a:moveTo>
                  <a:pt x="224" y="282"/>
                </a:moveTo>
                <a:cubicBezTo>
                  <a:pt x="224" y="312"/>
                  <a:pt x="224" y="312"/>
                  <a:pt x="224" y="312"/>
                </a:cubicBezTo>
                <a:cubicBezTo>
                  <a:pt x="47" y="312"/>
                  <a:pt x="47" y="312"/>
                  <a:pt x="47" y="312"/>
                </a:cubicBezTo>
                <a:cubicBezTo>
                  <a:pt x="47" y="282"/>
                  <a:pt x="47" y="282"/>
                  <a:pt x="47" y="282"/>
                </a:cubicBezTo>
                <a:lnTo>
                  <a:pt x="224" y="282"/>
                </a:lnTo>
                <a:close/>
                <a:moveTo>
                  <a:pt x="81" y="262"/>
                </a:moveTo>
                <a:cubicBezTo>
                  <a:pt x="81" y="248"/>
                  <a:pt x="81" y="248"/>
                  <a:pt x="81" y="248"/>
                </a:cubicBezTo>
                <a:cubicBezTo>
                  <a:pt x="190" y="248"/>
                  <a:pt x="190" y="248"/>
                  <a:pt x="190" y="248"/>
                </a:cubicBezTo>
                <a:cubicBezTo>
                  <a:pt x="190" y="262"/>
                  <a:pt x="190" y="262"/>
                  <a:pt x="190" y="262"/>
                </a:cubicBezTo>
                <a:lnTo>
                  <a:pt x="81" y="262"/>
                </a:lnTo>
                <a:close/>
                <a:moveTo>
                  <a:pt x="252" y="210"/>
                </a:moveTo>
                <a:cubicBezTo>
                  <a:pt x="252" y="220"/>
                  <a:pt x="243" y="228"/>
                  <a:pt x="233" y="228"/>
                </a:cubicBezTo>
                <a:cubicBezTo>
                  <a:pt x="37" y="228"/>
                  <a:pt x="37" y="228"/>
                  <a:pt x="37" y="228"/>
                </a:cubicBezTo>
                <a:cubicBezTo>
                  <a:pt x="27" y="228"/>
                  <a:pt x="19" y="220"/>
                  <a:pt x="19" y="210"/>
                </a:cubicBezTo>
                <a:cubicBezTo>
                  <a:pt x="19" y="117"/>
                  <a:pt x="19" y="117"/>
                  <a:pt x="19" y="117"/>
                </a:cubicBezTo>
                <a:cubicBezTo>
                  <a:pt x="19" y="107"/>
                  <a:pt x="27" y="99"/>
                  <a:pt x="37" y="99"/>
                </a:cubicBezTo>
                <a:cubicBezTo>
                  <a:pt x="233" y="99"/>
                  <a:pt x="233" y="99"/>
                  <a:pt x="233" y="99"/>
                </a:cubicBezTo>
                <a:cubicBezTo>
                  <a:pt x="243" y="99"/>
                  <a:pt x="252" y="107"/>
                  <a:pt x="252" y="117"/>
                </a:cubicBezTo>
                <a:lnTo>
                  <a:pt x="252" y="21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us"/>
          </a:p>
        </p:txBody>
      </p:sp>
      <p:grpSp>
        <p:nvGrpSpPr>
          <p:cNvPr id="18" name="Group 17"/>
          <p:cNvGrpSpPr/>
          <p:nvPr/>
        </p:nvGrpSpPr>
        <p:grpSpPr>
          <a:xfrm>
            <a:off x="6613233" y="1430607"/>
            <a:ext cx="946734" cy="974648"/>
            <a:chOff x="6437313" y="1196975"/>
            <a:chExt cx="1292225" cy="1330325"/>
          </a:xfrm>
          <a:solidFill>
            <a:schemeClr val="accent2"/>
          </a:solidFill>
        </p:grpSpPr>
        <p:sp>
          <p:nvSpPr>
            <p:cNvPr id="8" name="Freeform 5"/>
            <p:cNvSpPr>
              <a:spLocks noEditPoints="1"/>
            </p:cNvSpPr>
            <p:nvPr/>
          </p:nvSpPr>
          <p:spPr bwMode="auto">
            <a:xfrm>
              <a:off x="6437313" y="1196975"/>
              <a:ext cx="611188" cy="558800"/>
            </a:xfrm>
            <a:custGeom>
              <a:avLst/>
              <a:gdLst>
                <a:gd name="T0" fmla="*/ 153 w 162"/>
                <a:gd name="T1" fmla="*/ 19 h 148"/>
                <a:gd name="T2" fmla="*/ 85 w 162"/>
                <a:gd name="T3" fmla="*/ 19 h 148"/>
                <a:gd name="T4" fmla="*/ 69 w 162"/>
                <a:gd name="T5" fmla="*/ 3 h 148"/>
                <a:gd name="T6" fmla="*/ 63 w 162"/>
                <a:gd name="T7" fmla="*/ 0 h 148"/>
                <a:gd name="T8" fmla="*/ 9 w 162"/>
                <a:gd name="T9" fmla="*/ 0 h 148"/>
                <a:gd name="T10" fmla="*/ 0 w 162"/>
                <a:gd name="T11" fmla="*/ 10 h 148"/>
                <a:gd name="T12" fmla="*/ 0 w 162"/>
                <a:gd name="T13" fmla="*/ 139 h 148"/>
                <a:gd name="T14" fmla="*/ 9 w 162"/>
                <a:gd name="T15" fmla="*/ 148 h 148"/>
                <a:gd name="T16" fmla="*/ 153 w 162"/>
                <a:gd name="T17" fmla="*/ 148 h 148"/>
                <a:gd name="T18" fmla="*/ 162 w 162"/>
                <a:gd name="T19" fmla="*/ 139 h 148"/>
                <a:gd name="T20" fmla="*/ 162 w 162"/>
                <a:gd name="T21" fmla="*/ 28 h 148"/>
                <a:gd name="T22" fmla="*/ 153 w 162"/>
                <a:gd name="T23" fmla="*/ 19 h 148"/>
                <a:gd name="T24" fmla="*/ 144 w 162"/>
                <a:gd name="T25" fmla="*/ 130 h 148"/>
                <a:gd name="T26" fmla="*/ 18 w 162"/>
                <a:gd name="T27" fmla="*/ 130 h 148"/>
                <a:gd name="T28" fmla="*/ 18 w 162"/>
                <a:gd name="T29" fmla="*/ 19 h 148"/>
                <a:gd name="T30" fmla="*/ 59 w 162"/>
                <a:gd name="T31" fmla="*/ 19 h 148"/>
                <a:gd name="T32" fmla="*/ 75 w 162"/>
                <a:gd name="T33" fmla="*/ 35 h 148"/>
                <a:gd name="T34" fmla="*/ 81 w 162"/>
                <a:gd name="T35" fmla="*/ 37 h 148"/>
                <a:gd name="T36" fmla="*/ 144 w 162"/>
                <a:gd name="T37" fmla="*/ 37 h 148"/>
                <a:gd name="T38" fmla="*/ 144 w 162"/>
                <a:gd name="T39" fmla="*/ 13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2" h="148">
                  <a:moveTo>
                    <a:pt x="153" y="19"/>
                  </a:moveTo>
                  <a:cubicBezTo>
                    <a:pt x="85" y="19"/>
                    <a:pt x="85" y="19"/>
                    <a:pt x="85" y="19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1"/>
                    <a:pt x="66" y="0"/>
                    <a:pt x="6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4"/>
                    <a:pt x="4" y="148"/>
                    <a:pt x="9" y="148"/>
                  </a:cubicBezTo>
                  <a:cubicBezTo>
                    <a:pt x="153" y="148"/>
                    <a:pt x="153" y="148"/>
                    <a:pt x="153" y="148"/>
                  </a:cubicBezTo>
                  <a:cubicBezTo>
                    <a:pt x="158" y="148"/>
                    <a:pt x="162" y="144"/>
                    <a:pt x="162" y="139"/>
                  </a:cubicBezTo>
                  <a:cubicBezTo>
                    <a:pt x="162" y="28"/>
                    <a:pt x="162" y="28"/>
                    <a:pt x="162" y="28"/>
                  </a:cubicBezTo>
                  <a:cubicBezTo>
                    <a:pt x="162" y="23"/>
                    <a:pt x="158" y="19"/>
                    <a:pt x="153" y="19"/>
                  </a:cubicBezTo>
                  <a:close/>
                  <a:moveTo>
                    <a:pt x="144" y="130"/>
                  </a:moveTo>
                  <a:cubicBezTo>
                    <a:pt x="18" y="130"/>
                    <a:pt x="18" y="130"/>
                    <a:pt x="18" y="130"/>
                  </a:cubicBezTo>
                  <a:cubicBezTo>
                    <a:pt x="18" y="19"/>
                    <a:pt x="18" y="19"/>
                    <a:pt x="18" y="19"/>
                  </a:cubicBezTo>
                  <a:cubicBezTo>
                    <a:pt x="59" y="19"/>
                    <a:pt x="59" y="19"/>
                    <a:pt x="59" y="19"/>
                  </a:cubicBezTo>
                  <a:cubicBezTo>
                    <a:pt x="75" y="35"/>
                    <a:pt x="75" y="35"/>
                    <a:pt x="75" y="35"/>
                  </a:cubicBezTo>
                  <a:cubicBezTo>
                    <a:pt x="76" y="36"/>
                    <a:pt x="79" y="37"/>
                    <a:pt x="81" y="37"/>
                  </a:cubicBezTo>
                  <a:cubicBezTo>
                    <a:pt x="144" y="37"/>
                    <a:pt x="144" y="37"/>
                    <a:pt x="144" y="37"/>
                  </a:cubicBezTo>
                  <a:lnTo>
                    <a:pt x="144" y="13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7116763" y="1968500"/>
              <a:ext cx="612775" cy="558800"/>
            </a:xfrm>
            <a:custGeom>
              <a:avLst/>
              <a:gdLst>
                <a:gd name="T0" fmla="*/ 153 w 162"/>
                <a:gd name="T1" fmla="*/ 18 h 148"/>
                <a:gd name="T2" fmla="*/ 85 w 162"/>
                <a:gd name="T3" fmla="*/ 18 h 148"/>
                <a:gd name="T4" fmla="*/ 69 w 162"/>
                <a:gd name="T5" fmla="*/ 3 h 148"/>
                <a:gd name="T6" fmla="*/ 63 w 162"/>
                <a:gd name="T7" fmla="*/ 0 h 148"/>
                <a:gd name="T8" fmla="*/ 9 w 162"/>
                <a:gd name="T9" fmla="*/ 0 h 148"/>
                <a:gd name="T10" fmla="*/ 0 w 162"/>
                <a:gd name="T11" fmla="*/ 9 h 148"/>
                <a:gd name="T12" fmla="*/ 0 w 162"/>
                <a:gd name="T13" fmla="*/ 139 h 148"/>
                <a:gd name="T14" fmla="*/ 9 w 162"/>
                <a:gd name="T15" fmla="*/ 148 h 148"/>
                <a:gd name="T16" fmla="*/ 153 w 162"/>
                <a:gd name="T17" fmla="*/ 148 h 148"/>
                <a:gd name="T18" fmla="*/ 162 w 162"/>
                <a:gd name="T19" fmla="*/ 139 h 148"/>
                <a:gd name="T20" fmla="*/ 162 w 162"/>
                <a:gd name="T21" fmla="*/ 28 h 148"/>
                <a:gd name="T22" fmla="*/ 153 w 162"/>
                <a:gd name="T23" fmla="*/ 18 h 148"/>
                <a:gd name="T24" fmla="*/ 144 w 162"/>
                <a:gd name="T25" fmla="*/ 129 h 148"/>
                <a:gd name="T26" fmla="*/ 18 w 162"/>
                <a:gd name="T27" fmla="*/ 129 h 148"/>
                <a:gd name="T28" fmla="*/ 18 w 162"/>
                <a:gd name="T29" fmla="*/ 18 h 148"/>
                <a:gd name="T30" fmla="*/ 59 w 162"/>
                <a:gd name="T31" fmla="*/ 18 h 148"/>
                <a:gd name="T32" fmla="*/ 75 w 162"/>
                <a:gd name="T33" fmla="*/ 34 h 148"/>
                <a:gd name="T34" fmla="*/ 81 w 162"/>
                <a:gd name="T35" fmla="*/ 37 h 148"/>
                <a:gd name="T36" fmla="*/ 144 w 162"/>
                <a:gd name="T37" fmla="*/ 37 h 148"/>
                <a:gd name="T38" fmla="*/ 144 w 162"/>
                <a:gd name="T39" fmla="*/ 129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62" h="148">
                  <a:moveTo>
                    <a:pt x="153" y="18"/>
                  </a:moveTo>
                  <a:cubicBezTo>
                    <a:pt x="85" y="18"/>
                    <a:pt x="85" y="18"/>
                    <a:pt x="85" y="18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1"/>
                    <a:pt x="65" y="0"/>
                    <a:pt x="63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139"/>
                    <a:pt x="0" y="139"/>
                    <a:pt x="0" y="139"/>
                  </a:cubicBezTo>
                  <a:cubicBezTo>
                    <a:pt x="0" y="144"/>
                    <a:pt x="4" y="148"/>
                    <a:pt x="9" y="148"/>
                  </a:cubicBezTo>
                  <a:cubicBezTo>
                    <a:pt x="153" y="148"/>
                    <a:pt x="153" y="148"/>
                    <a:pt x="153" y="148"/>
                  </a:cubicBezTo>
                  <a:cubicBezTo>
                    <a:pt x="158" y="148"/>
                    <a:pt x="162" y="144"/>
                    <a:pt x="162" y="139"/>
                  </a:cubicBezTo>
                  <a:cubicBezTo>
                    <a:pt x="162" y="28"/>
                    <a:pt x="162" y="28"/>
                    <a:pt x="162" y="28"/>
                  </a:cubicBezTo>
                  <a:cubicBezTo>
                    <a:pt x="162" y="22"/>
                    <a:pt x="158" y="18"/>
                    <a:pt x="153" y="18"/>
                  </a:cubicBezTo>
                  <a:close/>
                  <a:moveTo>
                    <a:pt x="144" y="129"/>
                  </a:moveTo>
                  <a:cubicBezTo>
                    <a:pt x="18" y="129"/>
                    <a:pt x="18" y="129"/>
                    <a:pt x="18" y="129"/>
                  </a:cubicBezTo>
                  <a:cubicBezTo>
                    <a:pt x="18" y="18"/>
                    <a:pt x="18" y="18"/>
                    <a:pt x="18" y="18"/>
                  </a:cubicBezTo>
                  <a:cubicBezTo>
                    <a:pt x="59" y="18"/>
                    <a:pt x="59" y="18"/>
                    <a:pt x="59" y="18"/>
                  </a:cubicBezTo>
                  <a:cubicBezTo>
                    <a:pt x="75" y="34"/>
                    <a:pt x="75" y="34"/>
                    <a:pt x="75" y="34"/>
                  </a:cubicBezTo>
                  <a:cubicBezTo>
                    <a:pt x="76" y="36"/>
                    <a:pt x="79" y="37"/>
                    <a:pt x="81" y="37"/>
                  </a:cubicBezTo>
                  <a:cubicBezTo>
                    <a:pt x="144" y="37"/>
                    <a:pt x="144" y="37"/>
                    <a:pt x="144" y="37"/>
                  </a:cubicBezTo>
                  <a:lnTo>
                    <a:pt x="144" y="1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7185026" y="1476375"/>
              <a:ext cx="407988" cy="419100"/>
            </a:xfrm>
            <a:custGeom>
              <a:avLst/>
              <a:gdLst>
                <a:gd name="T0" fmla="*/ 9 w 108"/>
                <a:gd name="T1" fmla="*/ 19 h 111"/>
                <a:gd name="T2" fmla="*/ 90 w 108"/>
                <a:gd name="T3" fmla="*/ 19 h 111"/>
                <a:gd name="T4" fmla="*/ 90 w 108"/>
                <a:gd name="T5" fmla="*/ 102 h 111"/>
                <a:gd name="T6" fmla="*/ 99 w 108"/>
                <a:gd name="T7" fmla="*/ 111 h 111"/>
                <a:gd name="T8" fmla="*/ 108 w 108"/>
                <a:gd name="T9" fmla="*/ 102 h 111"/>
                <a:gd name="T10" fmla="*/ 108 w 108"/>
                <a:gd name="T11" fmla="*/ 10 h 111"/>
                <a:gd name="T12" fmla="*/ 99 w 108"/>
                <a:gd name="T13" fmla="*/ 0 h 111"/>
                <a:gd name="T14" fmla="*/ 9 w 108"/>
                <a:gd name="T15" fmla="*/ 0 h 111"/>
                <a:gd name="T16" fmla="*/ 0 w 108"/>
                <a:gd name="T17" fmla="*/ 10 h 111"/>
                <a:gd name="T18" fmla="*/ 9 w 108"/>
                <a:gd name="T19" fmla="*/ 19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11">
                  <a:moveTo>
                    <a:pt x="9" y="19"/>
                  </a:moveTo>
                  <a:cubicBezTo>
                    <a:pt x="90" y="19"/>
                    <a:pt x="90" y="19"/>
                    <a:pt x="90" y="19"/>
                  </a:cubicBezTo>
                  <a:cubicBezTo>
                    <a:pt x="90" y="102"/>
                    <a:pt x="90" y="102"/>
                    <a:pt x="90" y="102"/>
                  </a:cubicBezTo>
                  <a:cubicBezTo>
                    <a:pt x="90" y="107"/>
                    <a:pt x="94" y="111"/>
                    <a:pt x="99" y="111"/>
                  </a:cubicBezTo>
                  <a:cubicBezTo>
                    <a:pt x="104" y="111"/>
                    <a:pt x="108" y="107"/>
                    <a:pt x="108" y="102"/>
                  </a:cubicBezTo>
                  <a:cubicBezTo>
                    <a:pt x="108" y="10"/>
                    <a:pt x="108" y="10"/>
                    <a:pt x="108" y="10"/>
                  </a:cubicBezTo>
                  <a:cubicBezTo>
                    <a:pt x="108" y="5"/>
                    <a:pt x="104" y="0"/>
                    <a:pt x="99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5"/>
                    <a:pt x="4" y="19"/>
                    <a:pt x="9" y="19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  <p:sp>
          <p:nvSpPr>
            <p:cNvPr id="12" name="Freeform 8"/>
            <p:cNvSpPr>
              <a:spLocks/>
            </p:cNvSpPr>
            <p:nvPr/>
          </p:nvSpPr>
          <p:spPr bwMode="auto">
            <a:xfrm>
              <a:off x="6572251" y="1895475"/>
              <a:ext cx="407988" cy="420688"/>
            </a:xfrm>
            <a:custGeom>
              <a:avLst/>
              <a:gdLst>
                <a:gd name="T0" fmla="*/ 99 w 108"/>
                <a:gd name="T1" fmla="*/ 93 h 111"/>
                <a:gd name="T2" fmla="*/ 18 w 108"/>
                <a:gd name="T3" fmla="*/ 93 h 111"/>
                <a:gd name="T4" fmla="*/ 18 w 108"/>
                <a:gd name="T5" fmla="*/ 10 h 111"/>
                <a:gd name="T6" fmla="*/ 9 w 108"/>
                <a:gd name="T7" fmla="*/ 0 h 111"/>
                <a:gd name="T8" fmla="*/ 0 w 108"/>
                <a:gd name="T9" fmla="*/ 10 h 111"/>
                <a:gd name="T10" fmla="*/ 0 w 108"/>
                <a:gd name="T11" fmla="*/ 102 h 111"/>
                <a:gd name="T12" fmla="*/ 9 w 108"/>
                <a:gd name="T13" fmla="*/ 111 h 111"/>
                <a:gd name="T14" fmla="*/ 99 w 108"/>
                <a:gd name="T15" fmla="*/ 111 h 111"/>
                <a:gd name="T16" fmla="*/ 108 w 108"/>
                <a:gd name="T17" fmla="*/ 102 h 111"/>
                <a:gd name="T18" fmla="*/ 99 w 108"/>
                <a:gd name="T19" fmla="*/ 93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11">
                  <a:moveTo>
                    <a:pt x="99" y="93"/>
                  </a:moveTo>
                  <a:cubicBezTo>
                    <a:pt x="18" y="93"/>
                    <a:pt x="18" y="93"/>
                    <a:pt x="18" y="93"/>
                  </a:cubicBezTo>
                  <a:cubicBezTo>
                    <a:pt x="18" y="10"/>
                    <a:pt x="18" y="10"/>
                    <a:pt x="18" y="10"/>
                  </a:cubicBezTo>
                  <a:cubicBezTo>
                    <a:pt x="18" y="5"/>
                    <a:pt x="14" y="0"/>
                    <a:pt x="9" y="0"/>
                  </a:cubicBezTo>
                  <a:cubicBezTo>
                    <a:pt x="4" y="0"/>
                    <a:pt x="0" y="5"/>
                    <a:pt x="0" y="1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0" y="107"/>
                    <a:pt x="4" y="111"/>
                    <a:pt x="9" y="111"/>
                  </a:cubicBezTo>
                  <a:cubicBezTo>
                    <a:pt x="99" y="111"/>
                    <a:pt x="99" y="111"/>
                    <a:pt x="99" y="111"/>
                  </a:cubicBezTo>
                  <a:cubicBezTo>
                    <a:pt x="104" y="111"/>
                    <a:pt x="108" y="107"/>
                    <a:pt x="108" y="102"/>
                  </a:cubicBezTo>
                  <a:cubicBezTo>
                    <a:pt x="108" y="97"/>
                    <a:pt x="104" y="93"/>
                    <a:pt x="99" y="9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us"/>
            </a:p>
          </p:txBody>
        </p:sp>
      </p:grpSp>
      <p:sp>
        <p:nvSpPr>
          <p:cNvPr id="27" name="Text Placeholder 22"/>
          <p:cNvSpPr txBox="1">
            <a:spLocks/>
          </p:cNvSpPr>
          <p:nvPr/>
        </p:nvSpPr>
        <p:spPr>
          <a:xfrm>
            <a:off x="1146680" y="990600"/>
            <a:ext cx="3882520" cy="3037251"/>
          </a:xfrm>
          <a:prstGeom prst="rect">
            <a:avLst/>
          </a:prstGeom>
        </p:spPr>
        <p:txBody>
          <a:bodyPr/>
          <a:lstStyle>
            <a:lvl1pPr marL="149304" indent="-149304" algn="l" defTabSz="754342" rtl="0" eaLnBrk="1" latinLnBrk="0" hangingPunct="1">
              <a:lnSpc>
                <a:spcPct val="100000"/>
              </a:lnSpc>
              <a:spcBef>
                <a:spcPts val="990"/>
              </a:spcBef>
              <a:buFont typeface="Arial" panose="020B0604020202020204" pitchFamily="34" charset="0"/>
              <a:buChar char="•"/>
              <a:defRPr sz="13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860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1365" indent="-142756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0669" indent="-14930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–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1283" indent="-150614" algn="l" defTabSz="754342" rtl="0" eaLnBrk="1" latinLnBrk="0" hangingPunct="1">
              <a:lnSpc>
                <a:spcPct val="100000"/>
              </a:lnSpc>
              <a:spcBef>
                <a:spcPts val="495"/>
              </a:spcBef>
              <a:buFont typeface="Arial" panose="020B0604020202020204" pitchFamily="34" charset="0"/>
              <a:buChar char="&gt;"/>
              <a:defRPr sz="1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441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613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784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5955" indent="-188586" algn="l" defTabSz="754342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 rtl="0">
              <a:buAutoNum type="arabicPeriod"/>
            </a:pPr>
            <a:r>
              <a:rPr lang="es-us" sz="2000" b="0" i="0" u="none" baseline="0" dirty="0"/>
              <a:t>Si lo detienen, las </a:t>
            </a:r>
            <a:r>
              <a:rPr lang="es-us" sz="2000" b="1" i="0" u="none" baseline="0" dirty="0"/>
              <a:t>personas en la comunidad pueden grabar al ICE</a:t>
            </a:r>
            <a:r>
              <a:rPr lang="es-us" sz="2000" b="0" i="0" u="none" baseline="0" dirty="0"/>
              <a:t>.</a:t>
            </a:r>
            <a:r>
              <a:rPr lang="es-us" sz="2000" b="1" i="0" u="none" baseline="0" dirty="0"/>
              <a:t> </a:t>
            </a:r>
          </a:p>
          <a:p>
            <a:pPr marL="342900" indent="-342900" algn="l" rtl="0">
              <a:buAutoNum type="arabicPeriod"/>
            </a:pPr>
            <a:r>
              <a:rPr lang="es-us" sz="2000" b="0" i="0" u="none" baseline="0" dirty="0"/>
              <a:t>Si los agentes del ICE </a:t>
            </a:r>
            <a:br>
              <a:rPr lang="es-us" sz="2000" b="0" i="0" u="none" baseline="0" dirty="0"/>
            </a:br>
            <a:r>
              <a:rPr lang="es-us" sz="2000" b="0" i="0" u="none" baseline="0" dirty="0"/>
              <a:t>están tratando de hablar con usted o arrestarlo, </a:t>
            </a:r>
            <a:r>
              <a:rPr lang="es-us" sz="2000" b="1" i="0" u="none" baseline="0" dirty="0"/>
              <a:t>empezar a grabar o continuar grabando </a:t>
            </a:r>
            <a:br>
              <a:rPr lang="es-us" sz="2000" b="1" i="0" u="none" baseline="0" dirty="0"/>
            </a:br>
            <a:r>
              <a:rPr lang="es-us" sz="2000" b="1" i="0" u="none" baseline="0" dirty="0"/>
              <a:t>podría ponerlo en riesgo.</a:t>
            </a:r>
          </a:p>
        </p:txBody>
      </p:sp>
      <p:sp>
        <p:nvSpPr>
          <p:cNvPr id="20" name="Rectangle 19"/>
          <p:cNvSpPr/>
          <p:nvPr/>
        </p:nvSpPr>
        <p:spPr bwMode="gray">
          <a:xfrm>
            <a:off x="9144000" y="-3657599"/>
            <a:ext cx="4114800" cy="4114800"/>
          </a:xfrm>
          <a:prstGeom prst="rect">
            <a:avLst/>
          </a:prstGeom>
          <a:solidFill>
            <a:schemeClr val="tx2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 rtl="0">
              <a:buNone/>
            </a:pPr>
            <a:endParaRPr lang="es-us" sz="1600" dirty="0" err="1">
              <a:solidFill>
                <a:schemeClr val="tx1"/>
              </a:solidFill>
            </a:endParaRPr>
          </a:p>
        </p:txBody>
      </p:sp>
      <p:pic>
        <p:nvPicPr>
          <p:cNvPr id="7" name="Picture 6" descr="A picture containing text, gear, metalware&#10;&#10;Description automatically generated">
            <a:extLst>
              <a:ext uri="{FF2B5EF4-FFF2-40B4-BE49-F238E27FC236}">
                <a16:creationId xmlns:a16="http://schemas.microsoft.com/office/drawing/2014/main" id="{E75BA7D7-0BD7-4829-950F-810355D046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3656032"/>
            <a:ext cx="1628775" cy="122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50781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134.0"/>
  <p:tag name="AS_RELEASE_DATE" val="2017.05.17"/>
  <p:tag name="AS_TITLE" val="Aspose.Slides for .NET 4.0"/>
  <p:tag name="AS_VERSION" val="17.5"/>
  <p:tag name="MEKKOFORMATS" val="&lt;MekkoFormats&gt;&lt;NumberFormat DecimalSeparator=&quot;.&quot; ThousandSeparator=&quot;,&quot; NegativeNumberFormat=&quot;1&quot; /&gt;&lt;Font&gt;&lt;Output_Font_Name Default=&quot;Arial&quot; UsePPTTheme=&quot;True&quot; /&gt;&lt;/Font&gt;&lt;DateFormat CultureID=&quot;4105&quot; FormatString=&quot;yyyy-MM-dd&quot; /&gt;&lt;/MekkoFormats&gt;"/>
  <p:tag name="OFFICE" val="Toront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SACTIVATED" val="False"/>
</p:tagLst>
</file>

<file path=ppt/theme/theme1.xml><?xml version="1.0" encoding="utf-8"?>
<a:theme xmlns:a="http://schemas.openxmlformats.org/drawingml/2006/main" name="C4A Infographics by DBC">
  <a:themeElements>
    <a:clrScheme name="C4A Infographic">
      <a:dk1>
        <a:srgbClr val="1A2C2E"/>
      </a:dk1>
      <a:lt1>
        <a:srgbClr val="59AAD2"/>
      </a:lt1>
      <a:dk2>
        <a:srgbClr val="FFFFFF"/>
      </a:dk2>
      <a:lt2>
        <a:srgbClr val="46C3D4"/>
      </a:lt2>
      <a:accent1>
        <a:srgbClr val="EA2C27"/>
      </a:accent1>
      <a:accent2>
        <a:srgbClr val="FFFFFF"/>
      </a:accent2>
      <a:accent3>
        <a:srgbClr val="1B87C9"/>
      </a:accent3>
      <a:accent4>
        <a:srgbClr val="EA2C27"/>
      </a:accent4>
      <a:accent5>
        <a:srgbClr val="1A2C2E"/>
      </a:accent5>
      <a:accent6>
        <a:srgbClr val="46C3D4"/>
      </a:accent6>
      <a:hlink>
        <a:srgbClr val="1A2C2E"/>
      </a:hlink>
      <a:folHlink>
        <a:srgbClr val="1B87C9"/>
      </a:folHlink>
    </a:clrScheme>
    <a:fontScheme name="C4A Infographic">
      <a:majorFont>
        <a:latin typeface="Century Gothic"/>
        <a:ea typeface="Arial"/>
        <a:cs typeface="Arial"/>
      </a:majorFont>
      <a:minorFont>
        <a:latin typeface="Century Gothic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indent="0" algn="ctr">
          <a:buNone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 w="9525" cap="flat">
          <a:solidFill>
            <a:schemeClr val="tx1"/>
          </a:solidFill>
          <a:miter lim="800000"/>
          <a:tailEnd type="none" w="med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none" lIns="36000" tIns="36000" rIns="36000" bIns="36000" rtlCol="0">
        <a:spAutoFit/>
      </a:bodyPr>
      <a:lstStyle>
        <a:defPPr marL="0" indent="0">
          <a:buNone/>
          <a:defRPr sz="16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KYR.pptx" id="{6518C2C4-8B38-44D6-BA5D-D8DF8CF2DAE5}" vid="{403F4A03-8E19-46C2-80BF-A30276AC5FE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C4A Infographic Template</Template>
  <TotalTime>7183</TotalTime>
  <Words>1030</Words>
  <Application>Microsoft Office PowerPoint</Application>
  <PresentationFormat>Custom</PresentationFormat>
  <Paragraphs>97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bold</vt:lpstr>
      <vt:lpstr>Century Gothic</vt:lpstr>
      <vt:lpstr>C4A Infographics by DBC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yunjoo@studiodbc.com</dc:creator>
  <cp:lastModifiedBy>Mairead McCarthy</cp:lastModifiedBy>
  <cp:revision>93</cp:revision>
  <dcterms:created xsi:type="dcterms:W3CDTF">2020-08-13T20:15:00Z</dcterms:created>
  <dcterms:modified xsi:type="dcterms:W3CDTF">2021-02-12T21:30:28Z</dcterms:modified>
</cp:coreProperties>
</file>