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58" r:id="rId3"/>
    <p:sldId id="261" r:id="rId4"/>
    <p:sldId id="262" r:id="rId5"/>
    <p:sldId id="259" r:id="rId6"/>
    <p:sldId id="260" r:id="rId7"/>
  </p:sldIdLst>
  <p:sldSz cx="10058400" cy="15544800"/>
  <p:notesSz cx="6797675" cy="9926638"/>
  <p:custDataLst>
    <p:tags r:id="rId10"/>
  </p:custDataLst>
  <p:defaultText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indent="-177800" algn="l" defTabSz="711200" rtl="0" eaLnBrk="1" latinLnBrk="0" hangingPunct="1">
      <a:defRPr sz="1400" kern="1200">
        <a:solidFill>
          <a:schemeClr val="tx1"/>
        </a:solidFill>
        <a:latin typeface="+mn-lt"/>
        <a:ea typeface="+mn-ea"/>
        <a:cs typeface="+mn-cs"/>
      </a:defRPr>
    </a:lvl6pPr>
    <a:lvl7pPr marL="1244600" indent="-177800" algn="l" defTabSz="711200" rtl="0" eaLnBrk="1" latinLnBrk="0" hangingPunct="1">
      <a:defRPr sz="1400" kern="1200">
        <a:solidFill>
          <a:schemeClr val="tx1"/>
        </a:solidFill>
        <a:latin typeface="+mn-lt"/>
        <a:ea typeface="+mn-ea"/>
        <a:cs typeface="+mn-cs"/>
      </a:defRPr>
    </a:lvl7pPr>
    <a:lvl8pPr marL="1422400" indent="-177800" algn="l" defTabSz="711200" rtl="0" eaLnBrk="1" latinLnBrk="0" hangingPunct="1">
      <a:defRPr sz="1400" kern="1200">
        <a:solidFill>
          <a:schemeClr val="tx1"/>
        </a:solidFill>
        <a:latin typeface="+mn-lt"/>
        <a:ea typeface="+mn-ea"/>
        <a:cs typeface="+mn-cs"/>
      </a:defRPr>
    </a:lvl8pPr>
    <a:lvl9pPr marL="1600200" indent="-177800" algn="l" defTabSz="7112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CCE4"/>
    <a:srgbClr val="3086B0"/>
    <a:srgbClr val="DEEEF6"/>
    <a:srgbClr val="54B2D3"/>
    <a:srgbClr val="000136"/>
    <a:srgbClr val="E8E8E8"/>
    <a:srgbClr val="59AAD2"/>
    <a:srgbClr val="EA2C27"/>
    <a:srgbClr val="F05323"/>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6552" autoAdjust="0"/>
  </p:normalViewPr>
  <p:slideViewPr>
    <p:cSldViewPr>
      <p:cViewPr varScale="1">
        <p:scale>
          <a:sx n="26" d="100"/>
          <a:sy n="26" d="100"/>
        </p:scale>
        <p:origin x="1104" y="24"/>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2232" y="-1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B797013-B89E-4094-974A-91EE742F8930}" type="datetimeFigureOut">
              <a:rPr lang="en-US" smtClean="0"/>
              <a:t>2/12/2021</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DBD8FAB-4B15-46B9-B8B6-45E35C6E480C}" type="slidenum">
              <a:rPr lang="en-US" smtClean="0"/>
              <a:t>‹#›</a:t>
            </a:fld>
            <a:endParaRPr lang="en-US"/>
          </a:p>
        </p:txBody>
      </p:sp>
    </p:spTree>
    <p:extLst>
      <p:ext uri="{BB962C8B-B14F-4D97-AF65-F5344CB8AC3E}">
        <p14:creationId xmlns:p14="http://schemas.microsoft.com/office/powerpoint/2010/main" val="3069345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ED6B1F6-2E88-4D74-B9A8-4120E2CC930C}" type="datetimeFigureOut">
              <a:rPr lang="en-US" smtClean="0"/>
              <a:t>2/12/2021</a:t>
            </a:fld>
            <a:endParaRPr lang="en-US"/>
          </a:p>
        </p:txBody>
      </p:sp>
      <p:sp>
        <p:nvSpPr>
          <p:cNvPr id="4" name="Slide Image Placeholder 3"/>
          <p:cNvSpPr>
            <a:spLocks noGrp="1" noRot="1" noChangeAspect="1"/>
          </p:cNvSpPr>
          <p:nvPr>
            <p:ph type="sldImg" idx="2"/>
          </p:nvPr>
        </p:nvSpPr>
        <p:spPr>
          <a:xfrm>
            <a:off x="2314575" y="1241425"/>
            <a:ext cx="21685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2E6F175-AA86-4719-87CC-655A8C9D0141}" type="slidenum">
              <a:rPr lang="en-US" smtClean="0"/>
              <a:t>‹#›</a:t>
            </a:fld>
            <a:endParaRPr lang="en-US"/>
          </a:p>
        </p:txBody>
      </p:sp>
    </p:spTree>
    <p:extLst>
      <p:ext uri="{BB962C8B-B14F-4D97-AF65-F5344CB8AC3E}">
        <p14:creationId xmlns:p14="http://schemas.microsoft.com/office/powerpoint/2010/main" val="4186230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E6F175-AA86-4719-87CC-655A8C9D0141}" type="slidenum">
              <a:rPr lang="en-US" smtClean="0"/>
              <a:t>1</a:t>
            </a:fld>
            <a:endParaRPr lang="en-US"/>
          </a:p>
        </p:txBody>
      </p:sp>
    </p:spTree>
    <p:extLst>
      <p:ext uri="{BB962C8B-B14F-4D97-AF65-F5344CB8AC3E}">
        <p14:creationId xmlns:p14="http://schemas.microsoft.com/office/powerpoint/2010/main" val="2821339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E6F175-AA86-4719-87CC-655A8C9D0141}" type="slidenum">
              <a:rPr lang="en-US" smtClean="0"/>
              <a:t>2</a:t>
            </a:fld>
            <a:endParaRPr lang="en-US"/>
          </a:p>
        </p:txBody>
      </p:sp>
    </p:spTree>
    <p:extLst>
      <p:ext uri="{BB962C8B-B14F-4D97-AF65-F5344CB8AC3E}">
        <p14:creationId xmlns:p14="http://schemas.microsoft.com/office/powerpoint/2010/main" val="3734280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E6F175-AA86-4719-87CC-655A8C9D0141}" type="slidenum">
              <a:rPr lang="en-US" smtClean="0"/>
              <a:t>3</a:t>
            </a:fld>
            <a:endParaRPr lang="en-US"/>
          </a:p>
        </p:txBody>
      </p:sp>
    </p:spTree>
    <p:extLst>
      <p:ext uri="{BB962C8B-B14F-4D97-AF65-F5344CB8AC3E}">
        <p14:creationId xmlns:p14="http://schemas.microsoft.com/office/powerpoint/2010/main" val="213668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E6F175-AA86-4719-87CC-655A8C9D0141}" type="slidenum">
              <a:rPr lang="en-US" smtClean="0"/>
              <a:t>4</a:t>
            </a:fld>
            <a:endParaRPr lang="en-US"/>
          </a:p>
        </p:txBody>
      </p:sp>
    </p:spTree>
    <p:extLst>
      <p:ext uri="{BB962C8B-B14F-4D97-AF65-F5344CB8AC3E}">
        <p14:creationId xmlns:p14="http://schemas.microsoft.com/office/powerpoint/2010/main" val="2090457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E6F175-AA86-4719-87CC-655A8C9D0141}" type="slidenum">
              <a:rPr lang="en-US" smtClean="0"/>
              <a:t>5</a:t>
            </a:fld>
            <a:endParaRPr lang="en-US"/>
          </a:p>
        </p:txBody>
      </p:sp>
    </p:spTree>
    <p:extLst>
      <p:ext uri="{BB962C8B-B14F-4D97-AF65-F5344CB8AC3E}">
        <p14:creationId xmlns:p14="http://schemas.microsoft.com/office/powerpoint/2010/main" val="17053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E6F175-AA86-4719-87CC-655A8C9D0141}" type="slidenum">
              <a:rPr lang="en-US" smtClean="0"/>
              <a:t>6</a:t>
            </a:fld>
            <a:endParaRPr lang="en-US"/>
          </a:p>
        </p:txBody>
      </p:sp>
    </p:spTree>
    <p:extLst>
      <p:ext uri="{BB962C8B-B14F-4D97-AF65-F5344CB8AC3E}">
        <p14:creationId xmlns:p14="http://schemas.microsoft.com/office/powerpoint/2010/main" val="38677103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0" y="0"/>
            <a:ext cx="10058400" cy="1553961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2032" y="5257795"/>
            <a:ext cx="7894336" cy="5029210"/>
          </a:xfrm>
          <a:prstGeom prst="rect">
            <a:avLst/>
          </a:prstGeom>
        </p:spPr>
      </p:pic>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89518" y="5107946"/>
            <a:ext cx="5079365" cy="3377778"/>
          </a:xfrm>
          <a:prstGeom prst="rect">
            <a:avLst/>
          </a:prstGeom>
        </p:spPr>
      </p:pic>
      <p:sp>
        <p:nvSpPr>
          <p:cNvPr id="2" name="Title"/>
          <p:cNvSpPr>
            <a:spLocks noGrp="1"/>
          </p:cNvSpPr>
          <p:nvPr>
            <p:ph type="ctrTitle" hasCustomPrompt="1"/>
          </p:nvPr>
        </p:nvSpPr>
        <p:spPr>
          <a:xfrm>
            <a:off x="1945234" y="10459826"/>
            <a:ext cx="6167932" cy="4216909"/>
          </a:xfrm>
        </p:spPr>
        <p:txBody>
          <a:bodyPr tIns="0" anchor="t"/>
          <a:lstStyle>
            <a:lvl1pPr algn="ctr">
              <a:spcBef>
                <a:spcPct val="0"/>
              </a:spcBef>
              <a:defRPr sz="4950" b="1">
                <a:solidFill>
                  <a:schemeClr val="tx1"/>
                </a:solidFill>
              </a:defRPr>
            </a:lvl1pPr>
          </a:lstStyle>
          <a:p>
            <a:r>
              <a:rPr lang="en-US" dirty="0"/>
              <a:t>Click to add title</a:t>
            </a:r>
            <a:br>
              <a:rPr lang="en-US" dirty="0"/>
            </a:br>
            <a:r>
              <a:rPr lang="en-US" dirty="0"/>
              <a:t>on two lines, please.</a:t>
            </a:r>
          </a:p>
        </p:txBody>
      </p:sp>
    </p:spTree>
    <p:extLst>
      <p:ext uri="{BB962C8B-B14F-4D97-AF65-F5344CB8AC3E}">
        <p14:creationId xmlns:p14="http://schemas.microsoft.com/office/powerpoint/2010/main" val="4012046067"/>
      </p:ext>
    </p:extLst>
  </p:cSld>
  <p:clrMapOvr>
    <a:masterClrMapping/>
  </p:clrMapOvr>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4"/>
          <p:cNvSpPr>
            <a:spLocks noChangeAspect="1"/>
          </p:cNvSpPr>
          <p:nvPr userDrawn="1"/>
        </p:nvSpPr>
        <p:spPr bwMode="gray">
          <a:xfrm>
            <a:off x="914400" y="457200"/>
            <a:ext cx="4114800" cy="4114801"/>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
        <p:nvSpPr>
          <p:cNvPr id="14" name="Rectangle 13"/>
          <p:cNvSpPr>
            <a:spLocks noChangeAspect="1"/>
          </p:cNvSpPr>
          <p:nvPr userDrawn="1"/>
        </p:nvSpPr>
        <p:spPr bwMode="gray">
          <a:xfrm>
            <a:off x="5029200" y="457200"/>
            <a:ext cx="4114800" cy="4114801"/>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grpSp>
        <p:nvGrpSpPr>
          <p:cNvPr id="28" name="Group 27"/>
          <p:cNvGrpSpPr/>
          <p:nvPr userDrawn="1">
            <p:custDataLst>
              <p:tags r:id="rId1"/>
            </p:custDataLst>
          </p:nvPr>
        </p:nvGrpSpPr>
        <p:grpSpPr>
          <a:xfrm>
            <a:off x="5029200" y="14151026"/>
            <a:ext cx="385774" cy="388122"/>
            <a:chOff x="6380163" y="14428788"/>
            <a:chExt cx="782638" cy="787400"/>
          </a:xfrm>
        </p:grpSpPr>
        <p:sp>
          <p:nvSpPr>
            <p:cNvPr id="22" name="Oval 5"/>
            <p:cNvSpPr>
              <a:spLocks noChangeArrowheads="1"/>
            </p:cNvSpPr>
            <p:nvPr userDrawn="1"/>
          </p:nvSpPr>
          <p:spPr bwMode="auto">
            <a:xfrm>
              <a:off x="6380163" y="14428788"/>
              <a:ext cx="782638" cy="787400"/>
            </a:xfrm>
            <a:prstGeom prst="ellipse">
              <a:avLst/>
            </a:prstGeom>
            <a:solidFill>
              <a:srgbClr val="EA2C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p:cNvSpPr>
            <p:nvPr userDrawn="1"/>
          </p:nvSpPr>
          <p:spPr bwMode="auto">
            <a:xfrm>
              <a:off x="6554788" y="14666913"/>
              <a:ext cx="455613" cy="374650"/>
            </a:xfrm>
            <a:custGeom>
              <a:avLst/>
              <a:gdLst>
                <a:gd name="T0" fmla="*/ 262 w 262"/>
                <a:gd name="T1" fmla="*/ 25 h 213"/>
                <a:gd name="T2" fmla="*/ 231 w 262"/>
                <a:gd name="T3" fmla="*/ 34 h 213"/>
                <a:gd name="T4" fmla="*/ 255 w 262"/>
                <a:gd name="T5" fmla="*/ 4 h 213"/>
                <a:gd name="T6" fmla="*/ 221 w 262"/>
                <a:gd name="T7" fmla="*/ 17 h 213"/>
                <a:gd name="T8" fmla="*/ 181 w 262"/>
                <a:gd name="T9" fmla="*/ 0 h 213"/>
                <a:gd name="T10" fmla="*/ 128 w 262"/>
                <a:gd name="T11" fmla="*/ 54 h 213"/>
                <a:gd name="T12" fmla="*/ 129 w 262"/>
                <a:gd name="T13" fmla="*/ 66 h 213"/>
                <a:gd name="T14" fmla="*/ 19 w 262"/>
                <a:gd name="T15" fmla="*/ 10 h 213"/>
                <a:gd name="T16" fmla="*/ 11 w 262"/>
                <a:gd name="T17" fmla="*/ 37 h 213"/>
                <a:gd name="T18" fmla="*/ 35 w 262"/>
                <a:gd name="T19" fmla="*/ 82 h 213"/>
                <a:gd name="T20" fmla="*/ 11 w 262"/>
                <a:gd name="T21" fmla="*/ 75 h 213"/>
                <a:gd name="T22" fmla="*/ 11 w 262"/>
                <a:gd name="T23" fmla="*/ 76 h 213"/>
                <a:gd name="T24" fmla="*/ 54 w 262"/>
                <a:gd name="T25" fmla="*/ 128 h 213"/>
                <a:gd name="T26" fmla="*/ 40 w 262"/>
                <a:gd name="T27" fmla="*/ 130 h 213"/>
                <a:gd name="T28" fmla="*/ 30 w 262"/>
                <a:gd name="T29" fmla="*/ 129 h 213"/>
                <a:gd name="T30" fmla="*/ 80 w 262"/>
                <a:gd name="T31" fmla="*/ 166 h 213"/>
                <a:gd name="T32" fmla="*/ 13 w 262"/>
                <a:gd name="T33" fmla="*/ 189 h 213"/>
                <a:gd name="T34" fmla="*/ 0 w 262"/>
                <a:gd name="T35" fmla="*/ 189 h 213"/>
                <a:gd name="T36" fmla="*/ 83 w 262"/>
                <a:gd name="T37" fmla="*/ 213 h 213"/>
                <a:gd name="T38" fmla="*/ 235 w 262"/>
                <a:gd name="T39" fmla="*/ 60 h 213"/>
                <a:gd name="T40" fmla="*/ 235 w 262"/>
                <a:gd name="T41" fmla="*/ 53 h 213"/>
                <a:gd name="T42" fmla="*/ 262 w 262"/>
                <a:gd name="T43" fmla="*/ 2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2" h="213">
                  <a:moveTo>
                    <a:pt x="262" y="25"/>
                  </a:moveTo>
                  <a:cubicBezTo>
                    <a:pt x="252" y="30"/>
                    <a:pt x="242" y="33"/>
                    <a:pt x="231" y="34"/>
                  </a:cubicBezTo>
                  <a:cubicBezTo>
                    <a:pt x="242" y="27"/>
                    <a:pt x="251" y="17"/>
                    <a:pt x="255" y="4"/>
                  </a:cubicBezTo>
                  <a:cubicBezTo>
                    <a:pt x="244" y="10"/>
                    <a:pt x="233" y="15"/>
                    <a:pt x="221" y="17"/>
                  </a:cubicBezTo>
                  <a:cubicBezTo>
                    <a:pt x="211" y="7"/>
                    <a:pt x="197" y="0"/>
                    <a:pt x="181" y="0"/>
                  </a:cubicBezTo>
                  <a:cubicBezTo>
                    <a:pt x="152" y="0"/>
                    <a:pt x="128" y="24"/>
                    <a:pt x="128" y="54"/>
                  </a:cubicBezTo>
                  <a:cubicBezTo>
                    <a:pt x="128" y="58"/>
                    <a:pt x="128" y="62"/>
                    <a:pt x="129" y="66"/>
                  </a:cubicBezTo>
                  <a:cubicBezTo>
                    <a:pt x="85" y="64"/>
                    <a:pt x="45" y="43"/>
                    <a:pt x="19" y="10"/>
                  </a:cubicBezTo>
                  <a:cubicBezTo>
                    <a:pt x="14" y="18"/>
                    <a:pt x="11" y="27"/>
                    <a:pt x="11" y="37"/>
                  </a:cubicBezTo>
                  <a:cubicBezTo>
                    <a:pt x="11" y="56"/>
                    <a:pt x="21" y="72"/>
                    <a:pt x="35" y="82"/>
                  </a:cubicBezTo>
                  <a:cubicBezTo>
                    <a:pt x="26" y="81"/>
                    <a:pt x="18" y="79"/>
                    <a:pt x="11" y="75"/>
                  </a:cubicBezTo>
                  <a:cubicBezTo>
                    <a:pt x="11" y="75"/>
                    <a:pt x="11" y="75"/>
                    <a:pt x="11" y="76"/>
                  </a:cubicBezTo>
                  <a:cubicBezTo>
                    <a:pt x="11" y="102"/>
                    <a:pt x="29" y="123"/>
                    <a:pt x="54" y="128"/>
                  </a:cubicBezTo>
                  <a:cubicBezTo>
                    <a:pt x="49" y="130"/>
                    <a:pt x="45" y="130"/>
                    <a:pt x="40" y="130"/>
                  </a:cubicBezTo>
                  <a:cubicBezTo>
                    <a:pt x="36" y="130"/>
                    <a:pt x="33" y="130"/>
                    <a:pt x="30" y="129"/>
                  </a:cubicBezTo>
                  <a:cubicBezTo>
                    <a:pt x="37" y="151"/>
                    <a:pt x="56" y="166"/>
                    <a:pt x="80" y="166"/>
                  </a:cubicBezTo>
                  <a:cubicBezTo>
                    <a:pt x="61" y="181"/>
                    <a:pt x="38" y="189"/>
                    <a:pt x="13" y="189"/>
                  </a:cubicBezTo>
                  <a:cubicBezTo>
                    <a:pt x="9" y="189"/>
                    <a:pt x="5" y="189"/>
                    <a:pt x="0" y="189"/>
                  </a:cubicBezTo>
                  <a:cubicBezTo>
                    <a:pt x="24" y="204"/>
                    <a:pt x="52" y="213"/>
                    <a:pt x="83" y="213"/>
                  </a:cubicBezTo>
                  <a:cubicBezTo>
                    <a:pt x="181" y="213"/>
                    <a:pt x="235" y="131"/>
                    <a:pt x="235" y="60"/>
                  </a:cubicBezTo>
                  <a:cubicBezTo>
                    <a:pt x="235" y="58"/>
                    <a:pt x="235" y="56"/>
                    <a:pt x="235" y="53"/>
                  </a:cubicBezTo>
                  <a:cubicBezTo>
                    <a:pt x="246" y="46"/>
                    <a:pt x="255" y="36"/>
                    <a:pt x="262" y="25"/>
                  </a:cubicBezTo>
                  <a:close/>
                </a:path>
              </a:pathLst>
            </a:custGeom>
            <a:solidFill>
              <a:srgbClr val="F1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9" name="Group 28"/>
          <p:cNvGrpSpPr/>
          <p:nvPr userDrawn="1">
            <p:custDataLst>
              <p:tags r:id="rId2"/>
            </p:custDataLst>
          </p:nvPr>
        </p:nvGrpSpPr>
        <p:grpSpPr>
          <a:xfrm>
            <a:off x="5033040" y="14699478"/>
            <a:ext cx="385774" cy="388122"/>
            <a:chOff x="4889501" y="14428788"/>
            <a:chExt cx="782638" cy="787400"/>
          </a:xfrm>
        </p:grpSpPr>
        <p:sp>
          <p:nvSpPr>
            <p:cNvPr id="24" name="Oval 7"/>
            <p:cNvSpPr>
              <a:spLocks noChangeArrowheads="1"/>
            </p:cNvSpPr>
            <p:nvPr userDrawn="1"/>
          </p:nvSpPr>
          <p:spPr bwMode="auto">
            <a:xfrm>
              <a:off x="4889501" y="14428788"/>
              <a:ext cx="782638" cy="787400"/>
            </a:xfrm>
            <a:prstGeom prst="ellipse">
              <a:avLst/>
            </a:prstGeom>
            <a:solidFill>
              <a:srgbClr val="EA2C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noEditPoints="1"/>
            </p:cNvSpPr>
            <p:nvPr userDrawn="1"/>
          </p:nvSpPr>
          <p:spPr bwMode="auto">
            <a:xfrm>
              <a:off x="5046663" y="14581188"/>
              <a:ext cx="473075" cy="477838"/>
            </a:xfrm>
            <a:custGeom>
              <a:avLst/>
              <a:gdLst>
                <a:gd name="T0" fmla="*/ 221 w 272"/>
                <a:gd name="T1" fmla="*/ 14 h 272"/>
                <a:gd name="T2" fmla="*/ 171 w 272"/>
                <a:gd name="T3" fmla="*/ 14 h 272"/>
                <a:gd name="T4" fmla="*/ 122 w 272"/>
                <a:gd name="T5" fmla="*/ 62 h 272"/>
                <a:gd name="T6" fmla="*/ 112 w 272"/>
                <a:gd name="T7" fmla="*/ 87 h 272"/>
                <a:gd name="T8" fmla="*/ 122 w 272"/>
                <a:gd name="T9" fmla="*/ 112 h 272"/>
                <a:gd name="T10" fmla="*/ 133 w 272"/>
                <a:gd name="T11" fmla="*/ 122 h 272"/>
                <a:gd name="T12" fmla="*/ 119 w 272"/>
                <a:gd name="T13" fmla="*/ 136 h 272"/>
                <a:gd name="T14" fmla="*/ 109 w 272"/>
                <a:gd name="T15" fmla="*/ 125 h 272"/>
                <a:gd name="T16" fmla="*/ 59 w 272"/>
                <a:gd name="T17" fmla="*/ 125 h 272"/>
                <a:gd name="T18" fmla="*/ 11 w 272"/>
                <a:gd name="T19" fmla="*/ 174 h 272"/>
                <a:gd name="T20" fmla="*/ 0 w 272"/>
                <a:gd name="T21" fmla="*/ 199 h 272"/>
                <a:gd name="T22" fmla="*/ 11 w 272"/>
                <a:gd name="T23" fmla="*/ 224 h 272"/>
                <a:gd name="T24" fmla="*/ 48 w 272"/>
                <a:gd name="T25" fmla="*/ 261 h 272"/>
                <a:gd name="T26" fmla="*/ 73 w 272"/>
                <a:gd name="T27" fmla="*/ 272 h 272"/>
                <a:gd name="T28" fmla="*/ 98 w 272"/>
                <a:gd name="T29" fmla="*/ 261 h 272"/>
                <a:gd name="T30" fmla="*/ 146 w 272"/>
                <a:gd name="T31" fmla="*/ 213 h 272"/>
                <a:gd name="T32" fmla="*/ 146 w 272"/>
                <a:gd name="T33" fmla="*/ 163 h 272"/>
                <a:gd name="T34" fmla="*/ 136 w 272"/>
                <a:gd name="T35" fmla="*/ 152 h 272"/>
                <a:gd name="T36" fmla="*/ 149 w 272"/>
                <a:gd name="T37" fmla="*/ 139 h 272"/>
                <a:gd name="T38" fmla="*/ 160 w 272"/>
                <a:gd name="T39" fmla="*/ 149 h 272"/>
                <a:gd name="T40" fmla="*/ 185 w 272"/>
                <a:gd name="T41" fmla="*/ 160 h 272"/>
                <a:gd name="T42" fmla="*/ 209 w 272"/>
                <a:gd name="T43" fmla="*/ 149 h 272"/>
                <a:gd name="T44" fmla="*/ 258 w 272"/>
                <a:gd name="T45" fmla="*/ 101 h 272"/>
                <a:gd name="T46" fmla="*/ 258 w 272"/>
                <a:gd name="T47" fmla="*/ 51 h 272"/>
                <a:gd name="T48" fmla="*/ 221 w 272"/>
                <a:gd name="T49" fmla="*/ 14 h 272"/>
                <a:gd name="T50" fmla="*/ 130 w 272"/>
                <a:gd name="T51" fmla="*/ 196 h 272"/>
                <a:gd name="T52" fmla="*/ 81 w 272"/>
                <a:gd name="T53" fmla="*/ 245 h 272"/>
                <a:gd name="T54" fmla="*/ 64 w 272"/>
                <a:gd name="T55" fmla="*/ 245 h 272"/>
                <a:gd name="T56" fmla="*/ 27 w 272"/>
                <a:gd name="T57" fmla="*/ 207 h 272"/>
                <a:gd name="T58" fmla="*/ 24 w 272"/>
                <a:gd name="T59" fmla="*/ 199 h 272"/>
                <a:gd name="T60" fmla="*/ 27 w 272"/>
                <a:gd name="T61" fmla="*/ 191 h 272"/>
                <a:gd name="T62" fmla="*/ 76 w 272"/>
                <a:gd name="T63" fmla="*/ 142 h 272"/>
                <a:gd name="T64" fmla="*/ 84 w 272"/>
                <a:gd name="T65" fmla="*/ 139 h 272"/>
                <a:gd name="T66" fmla="*/ 93 w 272"/>
                <a:gd name="T67" fmla="*/ 142 h 272"/>
                <a:gd name="T68" fmla="*/ 103 w 272"/>
                <a:gd name="T69" fmla="*/ 152 h 272"/>
                <a:gd name="T70" fmla="*/ 76 w 272"/>
                <a:gd name="T71" fmla="*/ 179 h 272"/>
                <a:gd name="T72" fmla="*/ 93 w 272"/>
                <a:gd name="T73" fmla="*/ 195 h 272"/>
                <a:gd name="T74" fmla="*/ 119 w 272"/>
                <a:gd name="T75" fmla="*/ 169 h 272"/>
                <a:gd name="T76" fmla="*/ 130 w 272"/>
                <a:gd name="T77" fmla="*/ 179 h 272"/>
                <a:gd name="T78" fmla="*/ 130 w 272"/>
                <a:gd name="T79" fmla="*/ 196 h 272"/>
                <a:gd name="T80" fmla="*/ 242 w 272"/>
                <a:gd name="T81" fmla="*/ 84 h 272"/>
                <a:gd name="T82" fmla="*/ 193 w 272"/>
                <a:gd name="T83" fmla="*/ 133 h 272"/>
                <a:gd name="T84" fmla="*/ 176 w 272"/>
                <a:gd name="T85" fmla="*/ 133 h 272"/>
                <a:gd name="T86" fmla="*/ 166 w 272"/>
                <a:gd name="T87" fmla="*/ 122 h 272"/>
                <a:gd name="T88" fmla="*/ 187 w 272"/>
                <a:gd name="T89" fmla="*/ 101 h 272"/>
                <a:gd name="T90" fmla="*/ 170 w 272"/>
                <a:gd name="T91" fmla="*/ 85 h 272"/>
                <a:gd name="T92" fmla="*/ 149 w 272"/>
                <a:gd name="T93" fmla="*/ 106 h 272"/>
                <a:gd name="T94" fmla="*/ 139 w 272"/>
                <a:gd name="T95" fmla="*/ 96 h 272"/>
                <a:gd name="T96" fmla="*/ 136 w 272"/>
                <a:gd name="T97" fmla="*/ 87 h 272"/>
                <a:gd name="T98" fmla="*/ 139 w 272"/>
                <a:gd name="T99" fmla="*/ 79 h 272"/>
                <a:gd name="T100" fmla="*/ 188 w 272"/>
                <a:gd name="T101" fmla="*/ 30 h 272"/>
                <a:gd name="T102" fmla="*/ 196 w 272"/>
                <a:gd name="T103" fmla="*/ 27 h 272"/>
                <a:gd name="T104" fmla="*/ 204 w 272"/>
                <a:gd name="T105" fmla="*/ 30 h 272"/>
                <a:gd name="T106" fmla="*/ 242 w 272"/>
                <a:gd name="T107" fmla="*/ 67 h 272"/>
                <a:gd name="T108" fmla="*/ 242 w 272"/>
                <a:gd name="T109" fmla="*/ 84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 h="272">
                  <a:moveTo>
                    <a:pt x="221" y="14"/>
                  </a:moveTo>
                  <a:cubicBezTo>
                    <a:pt x="208" y="0"/>
                    <a:pt x="184" y="0"/>
                    <a:pt x="171" y="14"/>
                  </a:cubicBezTo>
                  <a:cubicBezTo>
                    <a:pt x="122" y="62"/>
                    <a:pt x="122" y="62"/>
                    <a:pt x="122" y="62"/>
                  </a:cubicBezTo>
                  <a:cubicBezTo>
                    <a:pt x="116" y="69"/>
                    <a:pt x="112" y="78"/>
                    <a:pt x="112" y="87"/>
                  </a:cubicBezTo>
                  <a:cubicBezTo>
                    <a:pt x="112" y="97"/>
                    <a:pt x="116" y="106"/>
                    <a:pt x="122" y="112"/>
                  </a:cubicBezTo>
                  <a:cubicBezTo>
                    <a:pt x="133" y="122"/>
                    <a:pt x="133" y="122"/>
                    <a:pt x="133" y="122"/>
                  </a:cubicBezTo>
                  <a:cubicBezTo>
                    <a:pt x="119" y="136"/>
                    <a:pt x="119" y="136"/>
                    <a:pt x="119" y="136"/>
                  </a:cubicBezTo>
                  <a:cubicBezTo>
                    <a:pt x="109" y="125"/>
                    <a:pt x="109" y="125"/>
                    <a:pt x="109" y="125"/>
                  </a:cubicBezTo>
                  <a:cubicBezTo>
                    <a:pt x="96" y="112"/>
                    <a:pt x="73" y="112"/>
                    <a:pt x="59" y="125"/>
                  </a:cubicBezTo>
                  <a:cubicBezTo>
                    <a:pt x="11" y="174"/>
                    <a:pt x="11" y="174"/>
                    <a:pt x="11" y="174"/>
                  </a:cubicBezTo>
                  <a:cubicBezTo>
                    <a:pt x="4" y="181"/>
                    <a:pt x="0" y="190"/>
                    <a:pt x="0" y="199"/>
                  </a:cubicBezTo>
                  <a:cubicBezTo>
                    <a:pt x="0" y="209"/>
                    <a:pt x="4" y="217"/>
                    <a:pt x="11" y="224"/>
                  </a:cubicBezTo>
                  <a:cubicBezTo>
                    <a:pt x="48" y="261"/>
                    <a:pt x="48" y="261"/>
                    <a:pt x="48" y="261"/>
                  </a:cubicBezTo>
                  <a:cubicBezTo>
                    <a:pt x="54" y="268"/>
                    <a:pt x="63" y="272"/>
                    <a:pt x="73" y="272"/>
                  </a:cubicBezTo>
                  <a:cubicBezTo>
                    <a:pt x="82" y="272"/>
                    <a:pt x="91" y="268"/>
                    <a:pt x="98" y="261"/>
                  </a:cubicBezTo>
                  <a:cubicBezTo>
                    <a:pt x="146" y="213"/>
                    <a:pt x="146" y="213"/>
                    <a:pt x="146" y="213"/>
                  </a:cubicBezTo>
                  <a:cubicBezTo>
                    <a:pt x="160" y="199"/>
                    <a:pt x="160" y="176"/>
                    <a:pt x="146" y="163"/>
                  </a:cubicBezTo>
                  <a:cubicBezTo>
                    <a:pt x="136" y="152"/>
                    <a:pt x="136" y="152"/>
                    <a:pt x="136" y="152"/>
                  </a:cubicBezTo>
                  <a:cubicBezTo>
                    <a:pt x="149" y="139"/>
                    <a:pt x="149" y="139"/>
                    <a:pt x="149" y="139"/>
                  </a:cubicBezTo>
                  <a:cubicBezTo>
                    <a:pt x="160" y="149"/>
                    <a:pt x="160" y="149"/>
                    <a:pt x="160" y="149"/>
                  </a:cubicBezTo>
                  <a:cubicBezTo>
                    <a:pt x="166" y="156"/>
                    <a:pt x="175" y="160"/>
                    <a:pt x="185" y="160"/>
                  </a:cubicBezTo>
                  <a:cubicBezTo>
                    <a:pt x="194" y="160"/>
                    <a:pt x="203" y="156"/>
                    <a:pt x="209" y="149"/>
                  </a:cubicBezTo>
                  <a:cubicBezTo>
                    <a:pt x="258" y="101"/>
                    <a:pt x="258" y="101"/>
                    <a:pt x="258" y="101"/>
                  </a:cubicBezTo>
                  <a:cubicBezTo>
                    <a:pt x="272" y="87"/>
                    <a:pt x="272" y="65"/>
                    <a:pt x="258" y="51"/>
                  </a:cubicBezTo>
                  <a:lnTo>
                    <a:pt x="221" y="14"/>
                  </a:lnTo>
                  <a:close/>
                  <a:moveTo>
                    <a:pt x="130" y="196"/>
                  </a:moveTo>
                  <a:cubicBezTo>
                    <a:pt x="81" y="245"/>
                    <a:pt x="81" y="245"/>
                    <a:pt x="81" y="245"/>
                  </a:cubicBezTo>
                  <a:cubicBezTo>
                    <a:pt x="77" y="249"/>
                    <a:pt x="69" y="249"/>
                    <a:pt x="64" y="245"/>
                  </a:cubicBezTo>
                  <a:cubicBezTo>
                    <a:pt x="27" y="207"/>
                    <a:pt x="27" y="207"/>
                    <a:pt x="27" y="207"/>
                  </a:cubicBezTo>
                  <a:cubicBezTo>
                    <a:pt x="25" y="205"/>
                    <a:pt x="24" y="202"/>
                    <a:pt x="24" y="199"/>
                  </a:cubicBezTo>
                  <a:cubicBezTo>
                    <a:pt x="24" y="196"/>
                    <a:pt x="25" y="193"/>
                    <a:pt x="27" y="191"/>
                  </a:cubicBezTo>
                  <a:cubicBezTo>
                    <a:pt x="76" y="142"/>
                    <a:pt x="76" y="142"/>
                    <a:pt x="76" y="142"/>
                  </a:cubicBezTo>
                  <a:cubicBezTo>
                    <a:pt x="78" y="140"/>
                    <a:pt x="81" y="139"/>
                    <a:pt x="84" y="139"/>
                  </a:cubicBezTo>
                  <a:cubicBezTo>
                    <a:pt x="87" y="139"/>
                    <a:pt x="90" y="140"/>
                    <a:pt x="93" y="142"/>
                  </a:cubicBezTo>
                  <a:cubicBezTo>
                    <a:pt x="103" y="152"/>
                    <a:pt x="103" y="152"/>
                    <a:pt x="103" y="152"/>
                  </a:cubicBezTo>
                  <a:cubicBezTo>
                    <a:pt x="76" y="179"/>
                    <a:pt x="76" y="179"/>
                    <a:pt x="76" y="179"/>
                  </a:cubicBezTo>
                  <a:cubicBezTo>
                    <a:pt x="93" y="195"/>
                    <a:pt x="93" y="195"/>
                    <a:pt x="93" y="195"/>
                  </a:cubicBezTo>
                  <a:cubicBezTo>
                    <a:pt x="119" y="169"/>
                    <a:pt x="119" y="169"/>
                    <a:pt x="119" y="169"/>
                  </a:cubicBezTo>
                  <a:cubicBezTo>
                    <a:pt x="130" y="179"/>
                    <a:pt x="130" y="179"/>
                    <a:pt x="130" y="179"/>
                  </a:cubicBezTo>
                  <a:cubicBezTo>
                    <a:pt x="134" y="184"/>
                    <a:pt x="134" y="191"/>
                    <a:pt x="130" y="196"/>
                  </a:cubicBezTo>
                  <a:close/>
                  <a:moveTo>
                    <a:pt x="242" y="84"/>
                  </a:moveTo>
                  <a:cubicBezTo>
                    <a:pt x="193" y="133"/>
                    <a:pt x="193" y="133"/>
                    <a:pt x="193" y="133"/>
                  </a:cubicBezTo>
                  <a:cubicBezTo>
                    <a:pt x="188" y="137"/>
                    <a:pt x="181" y="137"/>
                    <a:pt x="176" y="133"/>
                  </a:cubicBezTo>
                  <a:cubicBezTo>
                    <a:pt x="166" y="122"/>
                    <a:pt x="166" y="122"/>
                    <a:pt x="166" y="122"/>
                  </a:cubicBezTo>
                  <a:cubicBezTo>
                    <a:pt x="187" y="101"/>
                    <a:pt x="187" y="101"/>
                    <a:pt x="187" y="101"/>
                  </a:cubicBezTo>
                  <a:cubicBezTo>
                    <a:pt x="170" y="85"/>
                    <a:pt x="170" y="85"/>
                    <a:pt x="170" y="85"/>
                  </a:cubicBezTo>
                  <a:cubicBezTo>
                    <a:pt x="149" y="106"/>
                    <a:pt x="149" y="106"/>
                    <a:pt x="149" y="106"/>
                  </a:cubicBezTo>
                  <a:cubicBezTo>
                    <a:pt x="139" y="96"/>
                    <a:pt x="139" y="96"/>
                    <a:pt x="139" y="96"/>
                  </a:cubicBezTo>
                  <a:cubicBezTo>
                    <a:pt x="137" y="93"/>
                    <a:pt x="136" y="90"/>
                    <a:pt x="136" y="87"/>
                  </a:cubicBezTo>
                  <a:cubicBezTo>
                    <a:pt x="136" y="84"/>
                    <a:pt x="137" y="81"/>
                    <a:pt x="139" y="79"/>
                  </a:cubicBezTo>
                  <a:cubicBezTo>
                    <a:pt x="188" y="30"/>
                    <a:pt x="188" y="30"/>
                    <a:pt x="188" y="30"/>
                  </a:cubicBezTo>
                  <a:cubicBezTo>
                    <a:pt x="190" y="28"/>
                    <a:pt x="193" y="27"/>
                    <a:pt x="196" y="27"/>
                  </a:cubicBezTo>
                  <a:cubicBezTo>
                    <a:pt x="199" y="27"/>
                    <a:pt x="202" y="28"/>
                    <a:pt x="204" y="30"/>
                  </a:cubicBezTo>
                  <a:cubicBezTo>
                    <a:pt x="242" y="67"/>
                    <a:pt x="242" y="67"/>
                    <a:pt x="242" y="67"/>
                  </a:cubicBezTo>
                  <a:cubicBezTo>
                    <a:pt x="246" y="72"/>
                    <a:pt x="246" y="79"/>
                    <a:pt x="242" y="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0" name="Group 29"/>
          <p:cNvGrpSpPr/>
          <p:nvPr userDrawn="1">
            <p:custDataLst>
              <p:tags r:id="rId3"/>
            </p:custDataLst>
          </p:nvPr>
        </p:nvGrpSpPr>
        <p:grpSpPr>
          <a:xfrm>
            <a:off x="5033040" y="13599564"/>
            <a:ext cx="385774" cy="388122"/>
            <a:chOff x="3489326" y="14428788"/>
            <a:chExt cx="782638" cy="787400"/>
          </a:xfrm>
        </p:grpSpPr>
        <p:sp>
          <p:nvSpPr>
            <p:cNvPr id="26" name="Oval 9"/>
            <p:cNvSpPr>
              <a:spLocks noChangeArrowheads="1"/>
            </p:cNvSpPr>
            <p:nvPr userDrawn="1"/>
          </p:nvSpPr>
          <p:spPr bwMode="auto">
            <a:xfrm>
              <a:off x="3489326" y="14428788"/>
              <a:ext cx="782638" cy="787400"/>
            </a:xfrm>
            <a:prstGeom prst="ellipse">
              <a:avLst/>
            </a:prstGeom>
            <a:solidFill>
              <a:srgbClr val="EA2C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p:cNvSpPr>
            <p:nvPr userDrawn="1"/>
          </p:nvSpPr>
          <p:spPr bwMode="auto">
            <a:xfrm>
              <a:off x="3762376" y="14565313"/>
              <a:ext cx="234950" cy="514350"/>
            </a:xfrm>
            <a:custGeom>
              <a:avLst/>
              <a:gdLst>
                <a:gd name="T0" fmla="*/ 129 w 135"/>
                <a:gd name="T1" fmla="*/ 146 h 293"/>
                <a:gd name="T2" fmla="*/ 89 w 135"/>
                <a:gd name="T3" fmla="*/ 146 h 293"/>
                <a:gd name="T4" fmla="*/ 89 w 135"/>
                <a:gd name="T5" fmla="*/ 293 h 293"/>
                <a:gd name="T6" fmla="*/ 29 w 135"/>
                <a:gd name="T7" fmla="*/ 293 h 293"/>
                <a:gd name="T8" fmla="*/ 29 w 135"/>
                <a:gd name="T9" fmla="*/ 146 h 293"/>
                <a:gd name="T10" fmla="*/ 0 w 135"/>
                <a:gd name="T11" fmla="*/ 146 h 293"/>
                <a:gd name="T12" fmla="*/ 0 w 135"/>
                <a:gd name="T13" fmla="*/ 95 h 293"/>
                <a:gd name="T14" fmla="*/ 29 w 135"/>
                <a:gd name="T15" fmla="*/ 95 h 293"/>
                <a:gd name="T16" fmla="*/ 29 w 135"/>
                <a:gd name="T17" fmla="*/ 61 h 293"/>
                <a:gd name="T18" fmla="*/ 90 w 135"/>
                <a:gd name="T19" fmla="*/ 0 h 293"/>
                <a:gd name="T20" fmla="*/ 135 w 135"/>
                <a:gd name="T21" fmla="*/ 0 h 293"/>
                <a:gd name="T22" fmla="*/ 135 w 135"/>
                <a:gd name="T23" fmla="*/ 50 h 293"/>
                <a:gd name="T24" fmla="*/ 102 w 135"/>
                <a:gd name="T25" fmla="*/ 50 h 293"/>
                <a:gd name="T26" fmla="*/ 89 w 135"/>
                <a:gd name="T27" fmla="*/ 64 h 293"/>
                <a:gd name="T28" fmla="*/ 89 w 135"/>
                <a:gd name="T29" fmla="*/ 95 h 293"/>
                <a:gd name="T30" fmla="*/ 135 w 135"/>
                <a:gd name="T31" fmla="*/ 95 h 293"/>
                <a:gd name="T32" fmla="*/ 129 w 135"/>
                <a:gd name="T33" fmla="*/ 146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5" h="293">
                  <a:moveTo>
                    <a:pt x="129" y="146"/>
                  </a:moveTo>
                  <a:cubicBezTo>
                    <a:pt x="89" y="146"/>
                    <a:pt x="89" y="146"/>
                    <a:pt x="89" y="146"/>
                  </a:cubicBezTo>
                  <a:cubicBezTo>
                    <a:pt x="89" y="293"/>
                    <a:pt x="89" y="293"/>
                    <a:pt x="89" y="293"/>
                  </a:cubicBezTo>
                  <a:cubicBezTo>
                    <a:pt x="29" y="293"/>
                    <a:pt x="29" y="293"/>
                    <a:pt x="29" y="293"/>
                  </a:cubicBezTo>
                  <a:cubicBezTo>
                    <a:pt x="29" y="146"/>
                    <a:pt x="29" y="146"/>
                    <a:pt x="29" y="146"/>
                  </a:cubicBezTo>
                  <a:cubicBezTo>
                    <a:pt x="0" y="146"/>
                    <a:pt x="0" y="146"/>
                    <a:pt x="0" y="146"/>
                  </a:cubicBezTo>
                  <a:cubicBezTo>
                    <a:pt x="0" y="95"/>
                    <a:pt x="0" y="95"/>
                    <a:pt x="0" y="95"/>
                  </a:cubicBezTo>
                  <a:cubicBezTo>
                    <a:pt x="29" y="95"/>
                    <a:pt x="29" y="95"/>
                    <a:pt x="29" y="95"/>
                  </a:cubicBezTo>
                  <a:cubicBezTo>
                    <a:pt x="29" y="61"/>
                    <a:pt x="29" y="61"/>
                    <a:pt x="29" y="61"/>
                  </a:cubicBezTo>
                  <a:cubicBezTo>
                    <a:pt x="29" y="38"/>
                    <a:pt x="40" y="0"/>
                    <a:pt x="90" y="0"/>
                  </a:cubicBezTo>
                  <a:cubicBezTo>
                    <a:pt x="135" y="0"/>
                    <a:pt x="135" y="0"/>
                    <a:pt x="135" y="0"/>
                  </a:cubicBezTo>
                  <a:cubicBezTo>
                    <a:pt x="135" y="50"/>
                    <a:pt x="135" y="50"/>
                    <a:pt x="135" y="50"/>
                  </a:cubicBezTo>
                  <a:cubicBezTo>
                    <a:pt x="102" y="50"/>
                    <a:pt x="102" y="50"/>
                    <a:pt x="102" y="50"/>
                  </a:cubicBezTo>
                  <a:cubicBezTo>
                    <a:pt x="97" y="50"/>
                    <a:pt x="89" y="53"/>
                    <a:pt x="89" y="64"/>
                  </a:cubicBezTo>
                  <a:cubicBezTo>
                    <a:pt x="89" y="95"/>
                    <a:pt x="89" y="95"/>
                    <a:pt x="89" y="95"/>
                  </a:cubicBezTo>
                  <a:cubicBezTo>
                    <a:pt x="135" y="95"/>
                    <a:pt x="135" y="95"/>
                    <a:pt x="135" y="95"/>
                  </a:cubicBezTo>
                  <a:lnTo>
                    <a:pt x="129"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2" name="Rectangle 31"/>
          <p:cNvSpPr/>
          <p:nvPr userDrawn="1"/>
        </p:nvSpPr>
        <p:spPr>
          <a:xfrm>
            <a:off x="5550206" y="13655126"/>
            <a:ext cx="2411238" cy="276999"/>
          </a:xfrm>
          <a:prstGeom prst="rect">
            <a:avLst/>
          </a:prstGeom>
        </p:spPr>
        <p:txBody>
          <a:bodyPr wrap="none">
            <a:spAutoFit/>
          </a:bodyPr>
          <a:lstStyle/>
          <a:p>
            <a:pPr marL="0" indent="0">
              <a:buNone/>
            </a:pPr>
            <a:r>
              <a:rPr lang="en-US" sz="1200" b="1" dirty="0"/>
              <a:t>facebook.com/</a:t>
            </a:r>
            <a:r>
              <a:rPr lang="en-US" sz="1200" b="1" dirty="0" err="1"/>
              <a:t>citiesforaction</a:t>
            </a:r>
            <a:endParaRPr lang="en-US" sz="1200" b="1" dirty="0"/>
          </a:p>
        </p:txBody>
      </p:sp>
      <p:sp>
        <p:nvSpPr>
          <p:cNvPr id="33" name="Rectangle 32"/>
          <p:cNvSpPr/>
          <p:nvPr userDrawn="1"/>
        </p:nvSpPr>
        <p:spPr>
          <a:xfrm>
            <a:off x="5550206" y="14206588"/>
            <a:ext cx="1410964" cy="276999"/>
          </a:xfrm>
          <a:prstGeom prst="rect">
            <a:avLst/>
          </a:prstGeom>
        </p:spPr>
        <p:txBody>
          <a:bodyPr wrap="none">
            <a:spAutoFit/>
          </a:bodyPr>
          <a:lstStyle/>
          <a:p>
            <a:pPr marL="0" indent="0">
              <a:buNone/>
            </a:pPr>
            <a:r>
              <a:rPr lang="en-US" sz="1200" b="1" dirty="0"/>
              <a:t>@</a:t>
            </a:r>
            <a:r>
              <a:rPr lang="en-US" sz="1200" b="1" dirty="0" err="1"/>
              <a:t>CitiesForAction</a:t>
            </a:r>
            <a:endParaRPr lang="en-US" sz="1200" b="1" dirty="0"/>
          </a:p>
        </p:txBody>
      </p:sp>
      <p:sp>
        <p:nvSpPr>
          <p:cNvPr id="34" name="Rectangle 33"/>
          <p:cNvSpPr/>
          <p:nvPr userDrawn="1"/>
        </p:nvSpPr>
        <p:spPr>
          <a:xfrm>
            <a:off x="5550206" y="14755040"/>
            <a:ext cx="1435008" cy="276999"/>
          </a:xfrm>
          <a:prstGeom prst="rect">
            <a:avLst/>
          </a:prstGeom>
        </p:spPr>
        <p:txBody>
          <a:bodyPr wrap="none">
            <a:spAutoFit/>
          </a:bodyPr>
          <a:lstStyle/>
          <a:p>
            <a:pPr marL="0" indent="0">
              <a:buNone/>
            </a:pPr>
            <a:r>
              <a:rPr lang="en-US" sz="1200" b="1" dirty="0"/>
              <a:t>citiesforaction.us</a:t>
            </a:r>
          </a:p>
        </p:txBody>
      </p:sp>
      <p:pic>
        <p:nvPicPr>
          <p:cNvPr id="35" name="Pictur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19168" y="14151026"/>
            <a:ext cx="1324832" cy="881013"/>
          </a:xfrm>
          <a:prstGeom prst="rect">
            <a:avLst/>
          </a:prstGeom>
        </p:spPr>
      </p:pic>
      <p:sp>
        <p:nvSpPr>
          <p:cNvPr id="36" name="Rectangle 35"/>
          <p:cNvSpPr>
            <a:spLocks noChangeAspect="1"/>
          </p:cNvSpPr>
          <p:nvPr userDrawn="1"/>
        </p:nvSpPr>
        <p:spPr bwMode="gray">
          <a:xfrm>
            <a:off x="914400" y="4572001"/>
            <a:ext cx="4114800" cy="4114801"/>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
        <p:nvSpPr>
          <p:cNvPr id="37" name="Rectangle 36"/>
          <p:cNvSpPr>
            <a:spLocks noChangeAspect="1"/>
          </p:cNvSpPr>
          <p:nvPr userDrawn="1"/>
        </p:nvSpPr>
        <p:spPr bwMode="gray">
          <a:xfrm>
            <a:off x="5029200" y="4572001"/>
            <a:ext cx="4114800" cy="4114801"/>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
        <p:nvSpPr>
          <p:cNvPr id="38" name="Rectangle 37"/>
          <p:cNvSpPr>
            <a:spLocks noChangeAspect="1"/>
          </p:cNvSpPr>
          <p:nvPr userDrawn="1"/>
        </p:nvSpPr>
        <p:spPr bwMode="gray">
          <a:xfrm>
            <a:off x="914400" y="8686801"/>
            <a:ext cx="4114800" cy="4114801"/>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
        <p:nvSpPr>
          <p:cNvPr id="39" name="Rectangle 38"/>
          <p:cNvSpPr>
            <a:spLocks noChangeAspect="1"/>
          </p:cNvSpPr>
          <p:nvPr userDrawn="1"/>
        </p:nvSpPr>
        <p:spPr bwMode="gray">
          <a:xfrm>
            <a:off x="5029200" y="8686802"/>
            <a:ext cx="4114800" cy="4114801"/>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
        <p:nvSpPr>
          <p:cNvPr id="41" name="Picture Placeholder 40"/>
          <p:cNvSpPr>
            <a:spLocks noGrp="1"/>
          </p:cNvSpPr>
          <p:nvPr userDrawn="1">
            <p:ph type="pic" sz="quarter" idx="10" hasCustomPrompt="1"/>
          </p:nvPr>
        </p:nvSpPr>
        <p:spPr>
          <a:xfrm>
            <a:off x="914401" y="13599564"/>
            <a:ext cx="1488036" cy="1488036"/>
          </a:xfrm>
        </p:spPr>
        <p:txBody>
          <a:bodyPr anchor="ctr"/>
          <a:lstStyle>
            <a:lvl1pPr marL="0" indent="0" algn="ctr">
              <a:buNone/>
              <a:defRPr sz="2400" b="1" baseline="0"/>
            </a:lvl1pPr>
          </a:lstStyle>
          <a:p>
            <a:r>
              <a:rPr lang="en-US" dirty="0"/>
              <a:t>Insert City Logo Here</a:t>
            </a:r>
          </a:p>
        </p:txBody>
      </p:sp>
      <p:cxnSp>
        <p:nvCxnSpPr>
          <p:cNvPr id="44" name="Straight Connector 43"/>
          <p:cNvCxnSpPr/>
          <p:nvPr userDrawn="1"/>
        </p:nvCxnSpPr>
        <p:spPr bwMode="gray">
          <a:xfrm>
            <a:off x="914400" y="13103051"/>
            <a:ext cx="8229600" cy="0"/>
          </a:xfrm>
          <a:prstGeom prst="line">
            <a:avLst/>
          </a:prstGeom>
          <a:ln w="47625" cap="flat">
            <a:solidFill>
              <a:schemeClr val="accent6"/>
            </a:solidFill>
            <a:miter lim="800000"/>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292435"/>
      </p:ext>
    </p:extLst>
  </p:cSld>
  <p:clrMapOvr>
    <a:masterClrMapping/>
  </p:clrMapOvr>
  <p:transition/>
  <p:extLst>
    <p:ext uri="{DCECCB84-F9BA-43D5-87BE-67443E8EF086}">
      <p15:sldGuideLst xmlns:p15="http://schemas.microsoft.com/office/powerpoint/2012/main">
        <p15:guide id="1" pos="576" userDrawn="1">
          <p15:clr>
            <a:srgbClr val="F26B43"/>
          </p15:clr>
        </p15:guide>
        <p15:guide id="3" pos="5760" userDrawn="1">
          <p15:clr>
            <a:srgbClr val="F26B43"/>
          </p15:clr>
        </p15:guide>
        <p15:guide id="4" orient="horz" pos="8064" userDrawn="1">
          <p15:clr>
            <a:srgbClr val="FBAE40"/>
          </p15:clr>
        </p15:guide>
        <p15:guide id="5" orient="horz" pos="288" userDrawn="1">
          <p15:clr>
            <a:srgbClr val="FBAE40"/>
          </p15:clr>
        </p15:guide>
        <p15:guide id="6" pos="3168" userDrawn="1">
          <p15:clr>
            <a:srgbClr val="F26B43"/>
          </p15:clr>
        </p15:guide>
        <p15:guide id="7" orient="horz" pos="2880" userDrawn="1">
          <p15:clr>
            <a:srgbClr val="FBAE40"/>
          </p15:clr>
        </p15:guide>
        <p15:guide id="8" orient="horz" pos="5472" userDrawn="1">
          <p15:clr>
            <a:srgbClr val="FBAE40"/>
          </p15:clr>
        </p15:guide>
        <p15:guide id="9" orient="horz" pos="95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344423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29700" cy="81600"/>
          </a:xfrm>
          <a:prstGeom prst="rect">
            <a:avLst/>
          </a:prstGeom>
          <a:noFill/>
        </p:spPr>
        <p:txBody>
          <a:bodyPr wrap="none" lIns="0" tIns="0" rIns="0" bIns="0" rtlCol="0">
            <a:noAutofit/>
          </a:bodyPr>
          <a:lstStyle/>
          <a:p>
            <a:pPr marL="0" indent="0">
              <a:buNone/>
            </a:pPr>
            <a:r>
              <a:rPr lang="en-US" sz="100">
                <a:solidFill>
                  <a:schemeClr val="bg1">
                    <a:alpha val="0"/>
                  </a:schemeClr>
                </a:solidFill>
              </a:rPr>
              <a:t>&lt;btfp&gt;&lt;template version="2.0.14" type="branded" pageSize="widescreen" /&gt;&lt;/btfp&gt;</a:t>
            </a:r>
          </a:p>
        </p:txBody>
      </p:sp>
      <p:sp>
        <p:nvSpPr>
          <p:cNvPr id="3" name="Text Placeholder"/>
          <p:cNvSpPr>
            <a:spLocks noGrp="1"/>
          </p:cNvSpPr>
          <p:nvPr>
            <p:ph type="body" idx="1"/>
          </p:nvPr>
        </p:nvSpPr>
        <p:spPr>
          <a:xfrm>
            <a:off x="275910" y="2875071"/>
            <a:ext cx="9506147" cy="11996843"/>
          </a:xfrm>
          <a:prstGeom prst="rect">
            <a:avLst/>
          </a:prstGeom>
        </p:spPr>
        <p:txBody>
          <a:bodyPr vert="horz" lIns="36000" tIns="36000" rIns="36000" bIns="36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Title"/>
          <p:cNvSpPr>
            <a:spLocks noGrp="1"/>
          </p:cNvSpPr>
          <p:nvPr>
            <p:ph type="title"/>
          </p:nvPr>
        </p:nvSpPr>
        <p:spPr>
          <a:xfrm>
            <a:off x="276345" y="4"/>
            <a:ext cx="9505712" cy="1987157"/>
          </a:xfrm>
          <a:prstGeom prst="rect">
            <a:avLst/>
          </a:prstGeom>
        </p:spPr>
        <p:txBody>
          <a:bodyPr vert="horz" lIns="36000" tIns="36000" rIns="36000" bIns="72000" rtlCol="0" anchor="b">
            <a:noAutofit/>
          </a:bodyPr>
          <a:lstStyle/>
          <a:p>
            <a:r>
              <a:rPr lang="en-US"/>
              <a:t>Click to edit Master title style</a:t>
            </a:r>
            <a:endParaRPr lang="en-US" dirty="0"/>
          </a:p>
        </p:txBody>
      </p:sp>
    </p:spTree>
    <p:extLst>
      <p:ext uri="{BB962C8B-B14F-4D97-AF65-F5344CB8AC3E}">
        <p14:creationId xmlns:p14="http://schemas.microsoft.com/office/powerpoint/2010/main" val="372979524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ransition/>
  <p:txStyles>
    <p:titleStyle>
      <a:lvl1pPr algn="l" defTabSz="586740" rtl="0" eaLnBrk="1" latinLnBrk="0" hangingPunct="1">
        <a:lnSpc>
          <a:spcPct val="100000"/>
        </a:lnSpc>
        <a:spcBef>
          <a:spcPct val="0"/>
        </a:spcBef>
        <a:buNone/>
        <a:defRPr sz="2145" b="1" kern="1200">
          <a:solidFill>
            <a:schemeClr val="tx1"/>
          </a:solidFill>
          <a:latin typeface="+mj-lt"/>
          <a:ea typeface="+mj-ea"/>
          <a:cs typeface="+mj-cs"/>
        </a:defRPr>
      </a:lvl1pPr>
    </p:titleStyle>
    <p:body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146685" indent="-146685" algn="l" defTabSz="586740" rtl="0" eaLnBrk="1" latinLnBrk="0" hangingPunct="1">
        <a:spcBef>
          <a:spcPts val="990"/>
        </a:spcBef>
        <a:buChar char="•"/>
        <a:defRPr sz="1320" kern="1200">
          <a:solidFill>
            <a:schemeClr val="tx1"/>
          </a:solidFill>
          <a:latin typeface="+mn-lt"/>
          <a:ea typeface="+mn-ea"/>
          <a:cs typeface="+mn-cs"/>
        </a:defRPr>
      </a:lvl1pPr>
      <a:lvl2pPr marL="293370" indent="-146685" algn="l" defTabSz="586740" rtl="0" eaLnBrk="1" latinLnBrk="0" hangingPunct="1">
        <a:spcBef>
          <a:spcPts val="495"/>
        </a:spcBef>
        <a:buChar char="–"/>
        <a:defRPr sz="1155" kern="1200">
          <a:solidFill>
            <a:schemeClr val="tx1"/>
          </a:solidFill>
          <a:latin typeface="+mn-lt"/>
          <a:ea typeface="+mn-ea"/>
          <a:cs typeface="+mn-cs"/>
        </a:defRPr>
      </a:lvl2pPr>
      <a:lvl3pPr marL="440055" indent="-146685" algn="l" defTabSz="586740" rtl="0" eaLnBrk="1" latinLnBrk="0" hangingPunct="1">
        <a:spcBef>
          <a:spcPts val="495"/>
        </a:spcBef>
        <a:buChar char="&gt;"/>
        <a:defRPr sz="1155" kern="1200">
          <a:solidFill>
            <a:schemeClr val="tx1"/>
          </a:solidFill>
          <a:latin typeface="+mn-lt"/>
          <a:ea typeface="+mn-ea"/>
          <a:cs typeface="+mn-cs"/>
        </a:defRPr>
      </a:lvl3pPr>
      <a:lvl4pPr marL="586740" indent="-146685" algn="l" defTabSz="586740" rtl="0" eaLnBrk="1" latinLnBrk="0" hangingPunct="1">
        <a:spcBef>
          <a:spcPts val="495"/>
        </a:spcBef>
        <a:buChar char="–"/>
        <a:defRPr sz="1155" kern="1200">
          <a:solidFill>
            <a:schemeClr val="tx1"/>
          </a:solidFill>
          <a:latin typeface="+mn-lt"/>
          <a:ea typeface="+mn-ea"/>
          <a:cs typeface="+mn-cs"/>
        </a:defRPr>
      </a:lvl4pPr>
      <a:lvl5pPr marL="733425" indent="-146685" algn="l" defTabSz="586740" rtl="0" eaLnBrk="1" latinLnBrk="0" hangingPunct="1">
        <a:spcBef>
          <a:spcPts val="495"/>
        </a:spcBef>
        <a:buChar char="&gt;"/>
        <a:defRPr sz="1155" kern="1200">
          <a:solidFill>
            <a:schemeClr val="tx1"/>
          </a:solidFill>
          <a:latin typeface="+mn-lt"/>
          <a:ea typeface="+mn-ea"/>
          <a:cs typeface="+mn-cs"/>
        </a:defRPr>
      </a:lvl5pPr>
      <a:lvl6pPr marL="880110" algn="l" defTabSz="586740" rtl="0" eaLnBrk="1" latinLnBrk="0" hangingPunct="1">
        <a:defRPr sz="1155" kern="1200">
          <a:solidFill>
            <a:schemeClr val="tx1"/>
          </a:solidFill>
          <a:latin typeface="+mn-lt"/>
          <a:ea typeface="+mn-ea"/>
          <a:cs typeface="+mn-cs"/>
        </a:defRPr>
      </a:lvl6pPr>
      <a:lvl7pPr marL="1026795" algn="l" defTabSz="586740" rtl="0" eaLnBrk="1" latinLnBrk="0" hangingPunct="1">
        <a:defRPr sz="1155" kern="1200">
          <a:solidFill>
            <a:schemeClr val="tx1"/>
          </a:solidFill>
          <a:latin typeface="+mn-lt"/>
          <a:ea typeface="+mn-ea"/>
          <a:cs typeface="+mn-cs"/>
        </a:defRPr>
      </a:lvl7pPr>
      <a:lvl8pPr marL="1173480" algn="l" defTabSz="586740" rtl="0" eaLnBrk="1" latinLnBrk="0" hangingPunct="1">
        <a:defRPr sz="1155" kern="1200">
          <a:solidFill>
            <a:schemeClr val="tx1"/>
          </a:solidFill>
          <a:latin typeface="+mn-lt"/>
          <a:ea typeface="+mn-ea"/>
          <a:cs typeface="+mn-cs"/>
        </a:defRPr>
      </a:lvl8pPr>
      <a:lvl9pPr marL="1320165" algn="l" defTabSz="586740" rtl="0" eaLnBrk="1" latinLnBrk="0" hangingPunct="1">
        <a:defRPr sz="115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emf"/><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0.emf"/><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emf"/><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hyperlink" Target="mailto:Welcomingpgh@pittsburghp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tel:412-742-4200" TargetMode="External"/><Relationship Id="rId11" Type="http://schemas.openxmlformats.org/officeDocument/2006/relationships/image" Target="../media/image9.png"/><Relationship Id="rId5" Type="http://schemas.openxmlformats.org/officeDocument/2006/relationships/image" Target="../media/image10.emf"/><Relationship Id="rId10" Type="http://schemas.openxmlformats.org/officeDocument/2006/relationships/image" Target="../media/image8.png"/><Relationship Id="rId4" Type="http://schemas.openxmlformats.org/officeDocument/2006/relationships/image" Target="../media/image5.jpeg"/><Relationship Id="rId9" Type="http://schemas.openxmlformats.org/officeDocument/2006/relationships/image" Target="../media/image7.sv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emf"/><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Welcomingpgh@pittsburghpa.gov" TargetMode="External"/><Relationship Id="rId5" Type="http://schemas.openxmlformats.org/officeDocument/2006/relationships/hyperlink" Target="tel:412-742-4200"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Picture 91"/>
          <p:cNvPicPr>
            <a:picLocks noChangeAspect="1"/>
          </p:cNvPicPr>
          <p:nvPr/>
        </p:nvPicPr>
        <p:blipFill rotWithShape="1">
          <a:blip r:embed="rId3"/>
          <a:srcRect t="17636" b="17636"/>
          <a:stretch/>
        </p:blipFill>
        <p:spPr>
          <a:xfrm>
            <a:off x="917960" y="8686798"/>
            <a:ext cx="4114800" cy="4114202"/>
          </a:xfrm>
          <a:prstGeom prst="rect">
            <a:avLst/>
          </a:prstGeom>
        </p:spPr>
      </p:pic>
      <p:pic>
        <p:nvPicPr>
          <p:cNvPr id="62" name="Picture 61"/>
          <p:cNvPicPr>
            <a:picLocks/>
          </p:cNvPicPr>
          <p:nvPr/>
        </p:nvPicPr>
        <p:blipFill rotWithShape="1">
          <a:blip r:embed="rId3"/>
          <a:srcRect t="17636" b="17636"/>
          <a:stretch/>
        </p:blipFill>
        <p:spPr>
          <a:xfrm>
            <a:off x="917960" y="4572000"/>
            <a:ext cx="4114800" cy="4114800"/>
          </a:xfrm>
          <a:prstGeom prst="rect">
            <a:avLst/>
          </a:prstGeom>
        </p:spPr>
      </p:pic>
      <p:sp>
        <p:nvSpPr>
          <p:cNvPr id="59" name="Rectangle 58"/>
          <p:cNvSpPr/>
          <p:nvPr/>
        </p:nvSpPr>
        <p:spPr bwMode="gray">
          <a:xfrm>
            <a:off x="5029199" y="8686499"/>
            <a:ext cx="4114800" cy="4114800"/>
          </a:xfrm>
          <a:prstGeom prst="rect">
            <a:avLst/>
          </a:prstGeom>
          <a:solidFill>
            <a:schemeClr val="bg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sp>
        <p:nvSpPr>
          <p:cNvPr id="57" name="Rectangle 56"/>
          <p:cNvSpPr/>
          <p:nvPr/>
        </p:nvSpPr>
        <p:spPr bwMode="gray">
          <a:xfrm>
            <a:off x="5029199" y="4572000"/>
            <a:ext cx="4114800" cy="4114800"/>
          </a:xfrm>
          <a:prstGeom prst="rect">
            <a:avLst/>
          </a:prstGeom>
          <a:solidFill>
            <a:schemeClr val="bg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pic>
        <p:nvPicPr>
          <p:cNvPr id="52" name="Picture 51"/>
          <p:cNvPicPr>
            <a:picLocks noChangeAspect="1"/>
          </p:cNvPicPr>
          <p:nvPr/>
        </p:nvPicPr>
        <p:blipFill rotWithShape="1">
          <a:blip r:embed="rId3"/>
          <a:srcRect t="17636" r="173" b="17636"/>
          <a:stretch/>
        </p:blipFill>
        <p:spPr>
          <a:xfrm>
            <a:off x="5029199" y="457499"/>
            <a:ext cx="4114800" cy="4114800"/>
          </a:xfrm>
          <a:prstGeom prst="rect">
            <a:avLst/>
          </a:prstGeom>
        </p:spPr>
      </p:pic>
      <p:pic>
        <p:nvPicPr>
          <p:cNvPr id="6" name="Picture Placeholder 5" descr="Logo&#10;&#10;Description automatically generated">
            <a:extLst>
              <a:ext uri="{FF2B5EF4-FFF2-40B4-BE49-F238E27FC236}">
                <a16:creationId xmlns:a16="http://schemas.microsoft.com/office/drawing/2014/main" id="{1E19B44B-1B2D-4E46-BBF8-A9D4B8C91D78}"/>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a:stretch>
            <a:fillRect/>
          </a:stretch>
        </p:blipFill>
        <p:spPr/>
      </p:pic>
      <p:sp>
        <p:nvSpPr>
          <p:cNvPr id="3" name="BainBulletsConfiguration" hidden="1"/>
          <p:cNvSpPr txBox="1"/>
          <p:nvPr/>
        </p:nvSpPr>
        <p:spPr bwMode="gray">
          <a:xfrm>
            <a:off x="10477" y="4953952"/>
            <a:ext cx="85628" cy="75369"/>
          </a:xfrm>
          <a:prstGeom prst="rect">
            <a:avLst/>
          </a:prstGeom>
          <a:noFill/>
        </p:spPr>
        <p:txBody>
          <a:bodyPr vert="horz" wrap="none" lIns="29700" tIns="29700" rIns="29700" bIns="29700" rtlCol="0">
            <a:spAutoFit/>
          </a:bodyPr>
          <a:lstStyle/>
          <a:p>
            <a:pPr marL="0" indent="0" algn="l" rtl="0">
              <a:buNone/>
            </a:pPr>
            <a:r>
              <a:rPr lang="zh-CN" sz="100" b="0" i="0" u="none" baseline="0">
                <a:solidFill>
                  <a:srgbClr val="FFFFFF"/>
                </a:solidFill>
              </a:rPr>
              <a:t>6_84</a:t>
            </a:r>
            <a:endParaRPr lang="zh-CN" sz="100" dirty="0" err="1">
              <a:solidFill>
                <a:srgbClr val="FFFFFF"/>
              </a:solidFill>
            </a:endParaRPr>
          </a:p>
        </p:txBody>
      </p:sp>
      <p:pic>
        <p:nvPicPr>
          <p:cNvPr id="10" name="Picture 9"/>
          <p:cNvPicPr>
            <a:picLocks noChangeAspect="1"/>
          </p:cNvPicPr>
          <p:nvPr/>
        </p:nvPicPr>
        <p:blipFill rotWithShape="1">
          <a:blip r:embed="rId3"/>
          <a:srcRect t="17636" b="17636"/>
          <a:stretch/>
        </p:blipFill>
        <p:spPr>
          <a:xfrm>
            <a:off x="917960" y="457200"/>
            <a:ext cx="4114800" cy="4114800"/>
          </a:xfrm>
          <a:prstGeom prst="rect">
            <a:avLst/>
          </a:prstGeom>
        </p:spPr>
      </p:pic>
      <p:sp>
        <p:nvSpPr>
          <p:cNvPr id="31" name="Text Placeholder 22"/>
          <p:cNvSpPr txBox="1">
            <a:spLocks/>
          </p:cNvSpPr>
          <p:nvPr/>
        </p:nvSpPr>
        <p:spPr>
          <a:xfrm>
            <a:off x="5543549" y="7085132"/>
            <a:ext cx="3336395" cy="1121338"/>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600" b="0" i="0" u="none" baseline="0" dirty="0">
                <a:latin typeface="SimHei" panose="02010609060101010101" pitchFamily="49" charset="-122"/>
                <a:ea typeface="SimHei" panose="02010609060101010101" pitchFamily="49" charset="-122"/>
              </a:rPr>
              <a:t>在紧急情况下，</a:t>
            </a:r>
            <a:r>
              <a:rPr lang="zh-CN" sz="1600" b="0" i="0" u="none" baseline="0" dirty="0"/>
              <a:t>ICE </a:t>
            </a:r>
            <a:r>
              <a:rPr lang="zh-CN" sz="1600" b="0" i="0" u="none" baseline="0" dirty="0">
                <a:latin typeface="SimHei" panose="02010609060101010101" pitchFamily="49" charset="-122"/>
                <a:ea typeface="SimHei" panose="02010609060101010101" pitchFamily="49" charset="-122"/>
              </a:rPr>
              <a:t>可以在未经您允许的情况下进入。如果发生这种情况，</a:t>
            </a:r>
            <a:r>
              <a:rPr lang="zh-CN" sz="1600" b="1" i="0" u="none" baseline="0" dirty="0">
                <a:latin typeface="SimHei" panose="02010609060101010101" pitchFamily="49" charset="-122"/>
                <a:ea typeface="SimHei" panose="02010609060101010101" pitchFamily="49" charset="-122"/>
              </a:rPr>
              <a:t>您仍然不必和 </a:t>
            </a:r>
            <a:r>
              <a:rPr lang="zh-CN" sz="1600" b="1" i="0" u="none" baseline="0" dirty="0"/>
              <a:t>ICE </a:t>
            </a:r>
            <a:r>
              <a:rPr lang="zh-CN" sz="1600" b="1" i="0" u="none" baseline="0" dirty="0">
                <a:latin typeface="SimHei" panose="02010609060101010101" pitchFamily="49" charset="-122"/>
                <a:ea typeface="SimHei" panose="02010609060101010101" pitchFamily="49" charset="-122"/>
              </a:rPr>
              <a:t>交谈</a:t>
            </a:r>
            <a:r>
              <a:rPr lang="zh-CN" sz="1600" b="0" i="0" u="none" baseline="0" dirty="0">
                <a:latin typeface="SimHei" panose="02010609060101010101" pitchFamily="49" charset="-122"/>
                <a:ea typeface="SimHei" panose="02010609060101010101" pitchFamily="49" charset="-122"/>
              </a:rPr>
              <a:t>。</a:t>
            </a:r>
          </a:p>
        </p:txBody>
      </p:sp>
      <p:sp>
        <p:nvSpPr>
          <p:cNvPr id="48" name="Rounded Rectangular Callout 47"/>
          <p:cNvSpPr/>
          <p:nvPr/>
        </p:nvSpPr>
        <p:spPr>
          <a:xfrm flipH="1">
            <a:off x="6515753" y="9525000"/>
            <a:ext cx="2405656" cy="880710"/>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CN" sz="1000" b="0" i="0" u="none" baseline="0"/>
              <a:t>v</a:t>
            </a:r>
          </a:p>
        </p:txBody>
      </p:sp>
      <p:sp>
        <p:nvSpPr>
          <p:cNvPr id="49" name="TextBox 48"/>
          <p:cNvSpPr txBox="1"/>
          <p:nvPr/>
        </p:nvSpPr>
        <p:spPr>
          <a:xfrm>
            <a:off x="6640593" y="9586036"/>
            <a:ext cx="2239352" cy="1107996"/>
          </a:xfrm>
          <a:prstGeom prst="rect">
            <a:avLst/>
          </a:prstGeom>
          <a:noFill/>
        </p:spPr>
        <p:txBody>
          <a:bodyPr wrap="square" rtlCol="0">
            <a:spAutoFit/>
          </a:bodyPr>
          <a:lstStyle/>
          <a:p>
            <a:pPr marL="0" indent="0" algn="l" rtl="0">
              <a:buNone/>
            </a:pPr>
            <a:r>
              <a:rPr lang="zh-CN" sz="1400" b="1" i="0" u="none" baseline="0" dirty="0">
                <a:solidFill>
                  <a:schemeClr val="tx2"/>
                </a:solidFill>
              </a:rPr>
              <a:t>I do not consent to you being in my home.</a:t>
            </a:r>
            <a:r>
              <a:rPr lang="es-ES" altLang="zh-CN" sz="1400" b="1" i="0" u="none" baseline="0">
                <a:solidFill>
                  <a:schemeClr val="tx2"/>
                </a:solidFill>
              </a:rPr>
              <a:t> </a:t>
            </a:r>
            <a:r>
              <a:rPr lang="zh-CN" sz="1400" b="1" i="0" u="none" baseline="0">
                <a:solidFill>
                  <a:schemeClr val="tx2"/>
                </a:solidFill>
              </a:rPr>
              <a:t>P</a:t>
            </a:r>
            <a:r>
              <a:rPr lang="zh-CN" sz="1400" b="1" i="0" u="none" baseline="0" dirty="0">
                <a:solidFill>
                  <a:schemeClr val="tx2"/>
                </a:solidFill>
              </a:rPr>
              <a:t>lease leave</a:t>
            </a:r>
            <a:r>
              <a:rPr lang="zh-CN" sz="1400" b="0" i="0" u="none" baseline="0" dirty="0">
                <a:solidFill>
                  <a:schemeClr val="tx2"/>
                </a:solidFill>
              </a:rPr>
              <a:t>. </a:t>
            </a:r>
          </a:p>
          <a:p>
            <a:pPr marL="0" indent="0" algn="l" rtl="0">
              <a:buNone/>
            </a:pPr>
            <a:endParaRPr lang="zh-CN" sz="1400" dirty="0">
              <a:latin typeface="Calibri bold" panose="020F0702030404030204" pitchFamily="34" charset="0"/>
              <a:cs typeface="Calibri bold" panose="020F0702030404030204" pitchFamily="34" charset="0"/>
            </a:endParaRPr>
          </a:p>
        </p:txBody>
      </p:sp>
      <p:sp>
        <p:nvSpPr>
          <p:cNvPr id="50" name="Rounded Rectangular Callout 49"/>
          <p:cNvSpPr/>
          <p:nvPr/>
        </p:nvSpPr>
        <p:spPr>
          <a:xfrm flipH="1">
            <a:off x="6805060" y="11649568"/>
            <a:ext cx="2116347" cy="671702"/>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51" name="TextBox 50"/>
          <p:cNvSpPr txBox="1"/>
          <p:nvPr/>
        </p:nvSpPr>
        <p:spPr>
          <a:xfrm>
            <a:off x="6875614" y="11723809"/>
            <a:ext cx="2685321" cy="523220"/>
          </a:xfrm>
          <a:prstGeom prst="rect">
            <a:avLst/>
          </a:prstGeom>
          <a:noFill/>
        </p:spPr>
        <p:txBody>
          <a:bodyPr wrap="square" rtlCol="0">
            <a:spAutoFit/>
          </a:bodyPr>
          <a:lstStyle/>
          <a:p>
            <a:pPr marL="0" indent="0" algn="l" rtl="0">
              <a:buNone/>
            </a:pPr>
            <a:r>
              <a:rPr lang="zh-CN" sz="1400" b="1" i="0" u="none" baseline="0" dirty="0">
                <a:solidFill>
                  <a:schemeClr val="tx2"/>
                </a:solidFill>
              </a:rPr>
              <a:t>I do not consent to</a:t>
            </a:r>
            <a:br>
              <a:rPr lang="zh-CN" sz="1400" b="1" dirty="0">
                <a:solidFill>
                  <a:schemeClr val="tx2"/>
                </a:solidFill>
              </a:rPr>
            </a:br>
            <a:r>
              <a:rPr lang="zh-CN" sz="1400" b="1" i="0" u="none" baseline="0" dirty="0">
                <a:solidFill>
                  <a:schemeClr val="tx2"/>
                </a:solidFill>
              </a:rPr>
              <a:t>your search. </a:t>
            </a:r>
            <a:endParaRPr lang="zh-CN" sz="1400" dirty="0">
              <a:solidFill>
                <a:schemeClr val="tx2"/>
              </a:solidFill>
            </a:endParaRPr>
          </a:p>
        </p:txBody>
      </p:sp>
      <p:sp>
        <p:nvSpPr>
          <p:cNvPr id="54" name="Text Placeholder 22"/>
          <p:cNvSpPr txBox="1">
            <a:spLocks/>
          </p:cNvSpPr>
          <p:nvPr/>
        </p:nvSpPr>
        <p:spPr>
          <a:xfrm>
            <a:off x="5585377" y="8992336"/>
            <a:ext cx="3086100" cy="392638"/>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400" b="0" i="0" u="none" baseline="0" dirty="0">
                <a:latin typeface="SimHei" panose="02010609060101010101" pitchFamily="49" charset="-122"/>
                <a:ea typeface="SimHei" panose="02010609060101010101" pitchFamily="49" charset="-122"/>
                <a:cs typeface="+mj-cs"/>
              </a:rPr>
              <a:t>如果 </a:t>
            </a:r>
            <a:r>
              <a:rPr lang="zh-CN" sz="1400" b="0" i="0" u="none" baseline="0" dirty="0"/>
              <a:t>ICE </a:t>
            </a:r>
            <a:r>
              <a:rPr lang="zh-CN" sz="1400" b="0" i="0" u="sng" baseline="0" dirty="0">
                <a:latin typeface="SimHei" panose="02010609060101010101" pitchFamily="49" charset="-122"/>
                <a:ea typeface="SimHei" panose="02010609060101010101" pitchFamily="49" charset="-122"/>
              </a:rPr>
              <a:t>未经您允许</a:t>
            </a:r>
            <a:r>
              <a:rPr lang="zh-CN" sz="1400" b="0" i="0" u="none" baseline="0" dirty="0">
                <a:latin typeface="SimHei" panose="02010609060101010101" pitchFamily="49" charset="-122"/>
                <a:ea typeface="SimHei" panose="02010609060101010101" pitchFamily="49" charset="-122"/>
              </a:rPr>
              <a:t>即进入您的家</a:t>
            </a:r>
          </a:p>
        </p:txBody>
      </p:sp>
      <p:sp>
        <p:nvSpPr>
          <p:cNvPr id="60" name="Text Placeholder 22"/>
          <p:cNvSpPr txBox="1">
            <a:spLocks/>
          </p:cNvSpPr>
          <p:nvPr/>
        </p:nvSpPr>
        <p:spPr>
          <a:xfrm>
            <a:off x="5585377" y="11125200"/>
            <a:ext cx="3336030" cy="392638"/>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400" b="0" i="0" u="none" baseline="0" dirty="0">
                <a:latin typeface="SimHei" panose="02010609060101010101" pitchFamily="49" charset="-122"/>
                <a:ea typeface="SimHei" panose="02010609060101010101" pitchFamily="49" charset="-122"/>
              </a:rPr>
              <a:t>如果 </a:t>
            </a:r>
            <a:r>
              <a:rPr lang="zh-CN" sz="1400" b="0" i="0" u="sng" baseline="0" dirty="0"/>
              <a:t>ICE</a:t>
            </a:r>
            <a:r>
              <a:rPr lang="zh-CN" sz="1400" b="0" i="0" u="sng" baseline="0" dirty="0">
                <a:latin typeface="SimHei" panose="02010609060101010101" pitchFamily="49" charset="-122"/>
                <a:ea typeface="SimHei" panose="02010609060101010101" pitchFamily="49" charset="-122"/>
              </a:rPr>
              <a:t> 开始</a:t>
            </a:r>
            <a:r>
              <a:rPr lang="zh-CN" sz="1400" b="0" i="0" baseline="0" dirty="0">
                <a:latin typeface="SimHei" panose="02010609060101010101" pitchFamily="49" charset="-122"/>
                <a:ea typeface="SimHei" panose="02010609060101010101" pitchFamily="49" charset="-122"/>
              </a:rPr>
              <a:t>在您家中</a:t>
            </a:r>
            <a:r>
              <a:rPr lang="zh-CN" sz="1400" b="0" i="0" u="sng" baseline="0" dirty="0">
                <a:latin typeface="SimHei" panose="02010609060101010101" pitchFamily="49" charset="-122"/>
                <a:ea typeface="SimHei" panose="02010609060101010101" pitchFamily="49" charset="-122"/>
              </a:rPr>
              <a:t>搜查房间</a:t>
            </a:r>
            <a:r>
              <a:rPr lang="zh-CN" sz="1400" b="0" i="0" u="none" baseline="0" dirty="0">
                <a:latin typeface="SimHei" panose="02010609060101010101" pitchFamily="49" charset="-122"/>
                <a:ea typeface="SimHei" panose="02010609060101010101" pitchFamily="49" charset="-122"/>
              </a:rPr>
              <a:t>或物品， </a:t>
            </a:r>
          </a:p>
        </p:txBody>
      </p:sp>
      <p:grpSp>
        <p:nvGrpSpPr>
          <p:cNvPr id="76" name="Group 75"/>
          <p:cNvGrpSpPr/>
          <p:nvPr/>
        </p:nvGrpSpPr>
        <p:grpSpPr>
          <a:xfrm>
            <a:off x="1971207" y="5465200"/>
            <a:ext cx="2001186" cy="2501482"/>
            <a:chOff x="2476500" y="5349875"/>
            <a:chExt cx="990600" cy="1238250"/>
          </a:xfrm>
          <a:solidFill>
            <a:schemeClr val="bg1">
              <a:lumMod val="40000"/>
              <a:lumOff val="60000"/>
            </a:schemeClr>
          </a:solidFill>
        </p:grpSpPr>
        <p:sp>
          <p:nvSpPr>
            <p:cNvPr id="72" name="Freeform 24"/>
            <p:cNvSpPr>
              <a:spLocks noEditPoints="1"/>
            </p:cNvSpPr>
            <p:nvPr/>
          </p:nvSpPr>
          <p:spPr bwMode="auto">
            <a:xfrm>
              <a:off x="2476500" y="5349875"/>
              <a:ext cx="990600" cy="1238250"/>
            </a:xfrm>
            <a:custGeom>
              <a:avLst/>
              <a:gdLst>
                <a:gd name="T0" fmla="*/ 259 w 261"/>
                <a:gd name="T1" fmla="*/ 52 h 327"/>
                <a:gd name="T2" fmla="*/ 210 w 261"/>
                <a:gd name="T3" fmla="*/ 3 h 327"/>
                <a:gd name="T4" fmla="*/ 204 w 261"/>
                <a:gd name="T5" fmla="*/ 0 h 327"/>
                <a:gd name="T6" fmla="*/ 8 w 261"/>
                <a:gd name="T7" fmla="*/ 0 h 327"/>
                <a:gd name="T8" fmla="*/ 0 w 261"/>
                <a:gd name="T9" fmla="*/ 8 h 327"/>
                <a:gd name="T10" fmla="*/ 0 w 261"/>
                <a:gd name="T11" fmla="*/ 319 h 327"/>
                <a:gd name="T12" fmla="*/ 8 w 261"/>
                <a:gd name="T13" fmla="*/ 327 h 327"/>
                <a:gd name="T14" fmla="*/ 253 w 261"/>
                <a:gd name="T15" fmla="*/ 327 h 327"/>
                <a:gd name="T16" fmla="*/ 261 w 261"/>
                <a:gd name="T17" fmla="*/ 319 h 327"/>
                <a:gd name="T18" fmla="*/ 261 w 261"/>
                <a:gd name="T19" fmla="*/ 57 h 327"/>
                <a:gd name="T20" fmla="*/ 259 w 261"/>
                <a:gd name="T21" fmla="*/ 52 h 327"/>
                <a:gd name="T22" fmla="*/ 212 w 261"/>
                <a:gd name="T23" fmla="*/ 28 h 327"/>
                <a:gd name="T24" fmla="*/ 233 w 261"/>
                <a:gd name="T25" fmla="*/ 49 h 327"/>
                <a:gd name="T26" fmla="*/ 212 w 261"/>
                <a:gd name="T27" fmla="*/ 49 h 327"/>
                <a:gd name="T28" fmla="*/ 212 w 261"/>
                <a:gd name="T29" fmla="*/ 28 h 327"/>
                <a:gd name="T30" fmla="*/ 16 w 261"/>
                <a:gd name="T31" fmla="*/ 310 h 327"/>
                <a:gd name="T32" fmla="*/ 16 w 261"/>
                <a:gd name="T33" fmla="*/ 17 h 327"/>
                <a:gd name="T34" fmla="*/ 196 w 261"/>
                <a:gd name="T35" fmla="*/ 17 h 327"/>
                <a:gd name="T36" fmla="*/ 196 w 261"/>
                <a:gd name="T37" fmla="*/ 57 h 327"/>
                <a:gd name="T38" fmla="*/ 204 w 261"/>
                <a:gd name="T39" fmla="*/ 66 h 327"/>
                <a:gd name="T40" fmla="*/ 245 w 261"/>
                <a:gd name="T41" fmla="*/ 66 h 327"/>
                <a:gd name="T42" fmla="*/ 245 w 261"/>
                <a:gd name="T43" fmla="*/ 310 h 327"/>
                <a:gd name="T44" fmla="*/ 16 w 261"/>
                <a:gd name="T45" fmla="*/ 31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1" h="327">
                  <a:moveTo>
                    <a:pt x="259" y="52"/>
                  </a:moveTo>
                  <a:cubicBezTo>
                    <a:pt x="210" y="3"/>
                    <a:pt x="210" y="3"/>
                    <a:pt x="210" y="3"/>
                  </a:cubicBezTo>
                  <a:cubicBezTo>
                    <a:pt x="208" y="1"/>
                    <a:pt x="206" y="0"/>
                    <a:pt x="204" y="0"/>
                  </a:cubicBezTo>
                  <a:cubicBezTo>
                    <a:pt x="8" y="0"/>
                    <a:pt x="8" y="0"/>
                    <a:pt x="8" y="0"/>
                  </a:cubicBezTo>
                  <a:cubicBezTo>
                    <a:pt x="4" y="0"/>
                    <a:pt x="0" y="4"/>
                    <a:pt x="0" y="8"/>
                  </a:cubicBezTo>
                  <a:cubicBezTo>
                    <a:pt x="0" y="319"/>
                    <a:pt x="0" y="319"/>
                    <a:pt x="0" y="319"/>
                  </a:cubicBezTo>
                  <a:cubicBezTo>
                    <a:pt x="0" y="323"/>
                    <a:pt x="4" y="327"/>
                    <a:pt x="8" y="327"/>
                  </a:cubicBezTo>
                  <a:cubicBezTo>
                    <a:pt x="253" y="327"/>
                    <a:pt x="253" y="327"/>
                    <a:pt x="253" y="327"/>
                  </a:cubicBezTo>
                  <a:cubicBezTo>
                    <a:pt x="258" y="327"/>
                    <a:pt x="261" y="323"/>
                    <a:pt x="261" y="319"/>
                  </a:cubicBezTo>
                  <a:cubicBezTo>
                    <a:pt x="261" y="57"/>
                    <a:pt x="261" y="57"/>
                    <a:pt x="261" y="57"/>
                  </a:cubicBezTo>
                  <a:cubicBezTo>
                    <a:pt x="261" y="55"/>
                    <a:pt x="260" y="53"/>
                    <a:pt x="259" y="52"/>
                  </a:cubicBezTo>
                  <a:close/>
                  <a:moveTo>
                    <a:pt x="212" y="28"/>
                  </a:moveTo>
                  <a:cubicBezTo>
                    <a:pt x="233" y="49"/>
                    <a:pt x="233" y="49"/>
                    <a:pt x="233" y="49"/>
                  </a:cubicBezTo>
                  <a:cubicBezTo>
                    <a:pt x="212" y="49"/>
                    <a:pt x="212" y="49"/>
                    <a:pt x="212" y="49"/>
                  </a:cubicBezTo>
                  <a:lnTo>
                    <a:pt x="212" y="28"/>
                  </a:lnTo>
                  <a:close/>
                  <a:moveTo>
                    <a:pt x="16" y="310"/>
                  </a:moveTo>
                  <a:cubicBezTo>
                    <a:pt x="16" y="17"/>
                    <a:pt x="16" y="17"/>
                    <a:pt x="16" y="17"/>
                  </a:cubicBezTo>
                  <a:cubicBezTo>
                    <a:pt x="196" y="17"/>
                    <a:pt x="196" y="17"/>
                    <a:pt x="196" y="17"/>
                  </a:cubicBezTo>
                  <a:cubicBezTo>
                    <a:pt x="196" y="57"/>
                    <a:pt x="196" y="57"/>
                    <a:pt x="196" y="57"/>
                  </a:cubicBezTo>
                  <a:cubicBezTo>
                    <a:pt x="196" y="62"/>
                    <a:pt x="200" y="66"/>
                    <a:pt x="204" y="66"/>
                  </a:cubicBezTo>
                  <a:cubicBezTo>
                    <a:pt x="245" y="66"/>
                    <a:pt x="245" y="66"/>
                    <a:pt x="245" y="66"/>
                  </a:cubicBezTo>
                  <a:cubicBezTo>
                    <a:pt x="245" y="310"/>
                    <a:pt x="245" y="310"/>
                    <a:pt x="245" y="310"/>
                  </a:cubicBezTo>
                  <a:lnTo>
                    <a:pt x="16" y="3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3" name="Freeform 25"/>
            <p:cNvSpPr>
              <a:spLocks/>
            </p:cNvSpPr>
            <p:nvPr/>
          </p:nvSpPr>
          <p:spPr bwMode="auto">
            <a:xfrm>
              <a:off x="2662238" y="6278563"/>
              <a:ext cx="619125" cy="63500"/>
            </a:xfrm>
            <a:custGeom>
              <a:avLst/>
              <a:gdLst>
                <a:gd name="T0" fmla="*/ 155 w 163"/>
                <a:gd name="T1" fmla="*/ 0 h 17"/>
                <a:gd name="T2" fmla="*/ 8 w 163"/>
                <a:gd name="T3" fmla="*/ 0 h 17"/>
                <a:gd name="T4" fmla="*/ 0 w 163"/>
                <a:gd name="T5" fmla="*/ 8 h 17"/>
                <a:gd name="T6" fmla="*/ 8 w 163"/>
                <a:gd name="T7" fmla="*/ 17 h 17"/>
                <a:gd name="T8" fmla="*/ 155 w 163"/>
                <a:gd name="T9" fmla="*/ 17 h 17"/>
                <a:gd name="T10" fmla="*/ 163 w 163"/>
                <a:gd name="T11" fmla="*/ 8 h 17"/>
                <a:gd name="T12" fmla="*/ 155 w 163"/>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63" h="17">
                  <a:moveTo>
                    <a:pt x="155" y="0"/>
                  </a:moveTo>
                  <a:cubicBezTo>
                    <a:pt x="8" y="0"/>
                    <a:pt x="8" y="0"/>
                    <a:pt x="8" y="0"/>
                  </a:cubicBezTo>
                  <a:cubicBezTo>
                    <a:pt x="4" y="0"/>
                    <a:pt x="0" y="4"/>
                    <a:pt x="0" y="8"/>
                  </a:cubicBezTo>
                  <a:cubicBezTo>
                    <a:pt x="0" y="13"/>
                    <a:pt x="4" y="17"/>
                    <a:pt x="8" y="17"/>
                  </a:cubicBezTo>
                  <a:cubicBezTo>
                    <a:pt x="155" y="17"/>
                    <a:pt x="155" y="17"/>
                    <a:pt x="155" y="17"/>
                  </a:cubicBezTo>
                  <a:cubicBezTo>
                    <a:pt x="160" y="17"/>
                    <a:pt x="163" y="13"/>
                    <a:pt x="163" y="8"/>
                  </a:cubicBezTo>
                  <a:cubicBezTo>
                    <a:pt x="163" y="4"/>
                    <a:pt x="160" y="0"/>
                    <a:pt x="1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4" name="Freeform 26"/>
            <p:cNvSpPr>
              <a:spLocks/>
            </p:cNvSpPr>
            <p:nvPr/>
          </p:nvSpPr>
          <p:spPr bwMode="auto">
            <a:xfrm>
              <a:off x="2662238" y="6156325"/>
              <a:ext cx="619125" cy="61913"/>
            </a:xfrm>
            <a:custGeom>
              <a:avLst/>
              <a:gdLst>
                <a:gd name="T0" fmla="*/ 155 w 163"/>
                <a:gd name="T1" fmla="*/ 0 h 16"/>
                <a:gd name="T2" fmla="*/ 8 w 163"/>
                <a:gd name="T3" fmla="*/ 0 h 16"/>
                <a:gd name="T4" fmla="*/ 0 w 163"/>
                <a:gd name="T5" fmla="*/ 8 h 16"/>
                <a:gd name="T6" fmla="*/ 8 w 163"/>
                <a:gd name="T7" fmla="*/ 16 h 16"/>
                <a:gd name="T8" fmla="*/ 155 w 163"/>
                <a:gd name="T9" fmla="*/ 16 h 16"/>
                <a:gd name="T10" fmla="*/ 163 w 163"/>
                <a:gd name="T11" fmla="*/ 8 h 16"/>
                <a:gd name="T12" fmla="*/ 155 w 163"/>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63" h="16">
                  <a:moveTo>
                    <a:pt x="155" y="0"/>
                  </a:moveTo>
                  <a:cubicBezTo>
                    <a:pt x="8" y="0"/>
                    <a:pt x="8" y="0"/>
                    <a:pt x="8" y="0"/>
                  </a:cubicBezTo>
                  <a:cubicBezTo>
                    <a:pt x="4" y="0"/>
                    <a:pt x="0" y="3"/>
                    <a:pt x="0" y="8"/>
                  </a:cubicBezTo>
                  <a:cubicBezTo>
                    <a:pt x="0" y="12"/>
                    <a:pt x="4" y="16"/>
                    <a:pt x="8" y="16"/>
                  </a:cubicBezTo>
                  <a:cubicBezTo>
                    <a:pt x="155" y="16"/>
                    <a:pt x="155" y="16"/>
                    <a:pt x="155" y="16"/>
                  </a:cubicBezTo>
                  <a:cubicBezTo>
                    <a:pt x="160" y="16"/>
                    <a:pt x="163" y="12"/>
                    <a:pt x="163" y="8"/>
                  </a:cubicBezTo>
                  <a:cubicBezTo>
                    <a:pt x="163" y="3"/>
                    <a:pt x="160" y="0"/>
                    <a:pt x="1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5" name="Freeform 27"/>
            <p:cNvSpPr>
              <a:spLocks noEditPoints="1"/>
            </p:cNvSpPr>
            <p:nvPr/>
          </p:nvSpPr>
          <p:spPr bwMode="auto">
            <a:xfrm>
              <a:off x="2787650" y="5661025"/>
              <a:ext cx="371475" cy="371475"/>
            </a:xfrm>
            <a:custGeom>
              <a:avLst/>
              <a:gdLst>
                <a:gd name="T0" fmla="*/ 8 w 98"/>
                <a:gd name="T1" fmla="*/ 98 h 98"/>
                <a:gd name="T2" fmla="*/ 89 w 98"/>
                <a:gd name="T3" fmla="*/ 98 h 98"/>
                <a:gd name="T4" fmla="*/ 98 w 98"/>
                <a:gd name="T5" fmla="*/ 90 h 98"/>
                <a:gd name="T6" fmla="*/ 74 w 98"/>
                <a:gd name="T7" fmla="*/ 53 h 98"/>
                <a:gd name="T8" fmla="*/ 81 w 98"/>
                <a:gd name="T9" fmla="*/ 33 h 98"/>
                <a:gd name="T10" fmla="*/ 49 w 98"/>
                <a:gd name="T11" fmla="*/ 0 h 98"/>
                <a:gd name="T12" fmla="*/ 16 w 98"/>
                <a:gd name="T13" fmla="*/ 33 h 98"/>
                <a:gd name="T14" fmla="*/ 23 w 98"/>
                <a:gd name="T15" fmla="*/ 53 h 98"/>
                <a:gd name="T16" fmla="*/ 0 w 98"/>
                <a:gd name="T17" fmla="*/ 90 h 98"/>
                <a:gd name="T18" fmla="*/ 8 w 98"/>
                <a:gd name="T19" fmla="*/ 98 h 98"/>
                <a:gd name="T20" fmla="*/ 49 w 98"/>
                <a:gd name="T21" fmla="*/ 16 h 98"/>
                <a:gd name="T22" fmla="*/ 65 w 98"/>
                <a:gd name="T23" fmla="*/ 33 h 98"/>
                <a:gd name="T24" fmla="*/ 49 w 98"/>
                <a:gd name="T25" fmla="*/ 49 h 98"/>
                <a:gd name="T26" fmla="*/ 32 w 98"/>
                <a:gd name="T27" fmla="*/ 33 h 98"/>
                <a:gd name="T28" fmla="*/ 49 w 98"/>
                <a:gd name="T29" fmla="*/ 16 h 98"/>
                <a:gd name="T30" fmla="*/ 41 w 98"/>
                <a:gd name="T31" fmla="*/ 65 h 98"/>
                <a:gd name="T32" fmla="*/ 57 w 98"/>
                <a:gd name="T33" fmla="*/ 65 h 98"/>
                <a:gd name="T34" fmla="*/ 80 w 98"/>
                <a:gd name="T35" fmla="*/ 82 h 98"/>
                <a:gd name="T36" fmla="*/ 17 w 98"/>
                <a:gd name="T37" fmla="*/ 82 h 98"/>
                <a:gd name="T38" fmla="*/ 41 w 98"/>
                <a:gd name="T39" fmla="*/ 6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 h="98">
                  <a:moveTo>
                    <a:pt x="8" y="98"/>
                  </a:moveTo>
                  <a:cubicBezTo>
                    <a:pt x="89" y="98"/>
                    <a:pt x="89" y="98"/>
                    <a:pt x="89" y="98"/>
                  </a:cubicBezTo>
                  <a:cubicBezTo>
                    <a:pt x="94" y="98"/>
                    <a:pt x="98" y="94"/>
                    <a:pt x="98" y="90"/>
                  </a:cubicBezTo>
                  <a:cubicBezTo>
                    <a:pt x="98" y="73"/>
                    <a:pt x="88" y="59"/>
                    <a:pt x="74" y="53"/>
                  </a:cubicBezTo>
                  <a:cubicBezTo>
                    <a:pt x="79" y="47"/>
                    <a:pt x="81" y="40"/>
                    <a:pt x="81" y="33"/>
                  </a:cubicBezTo>
                  <a:cubicBezTo>
                    <a:pt x="81" y="15"/>
                    <a:pt x="67" y="0"/>
                    <a:pt x="49" y="0"/>
                  </a:cubicBezTo>
                  <a:cubicBezTo>
                    <a:pt x="31" y="0"/>
                    <a:pt x="16" y="15"/>
                    <a:pt x="16" y="33"/>
                  </a:cubicBezTo>
                  <a:cubicBezTo>
                    <a:pt x="16" y="40"/>
                    <a:pt x="19" y="47"/>
                    <a:pt x="23" y="53"/>
                  </a:cubicBezTo>
                  <a:cubicBezTo>
                    <a:pt x="9" y="59"/>
                    <a:pt x="0" y="73"/>
                    <a:pt x="0" y="90"/>
                  </a:cubicBezTo>
                  <a:cubicBezTo>
                    <a:pt x="0" y="94"/>
                    <a:pt x="3" y="98"/>
                    <a:pt x="8" y="98"/>
                  </a:cubicBezTo>
                  <a:close/>
                  <a:moveTo>
                    <a:pt x="49" y="16"/>
                  </a:moveTo>
                  <a:cubicBezTo>
                    <a:pt x="58" y="16"/>
                    <a:pt x="65" y="24"/>
                    <a:pt x="65" y="33"/>
                  </a:cubicBezTo>
                  <a:cubicBezTo>
                    <a:pt x="65" y="42"/>
                    <a:pt x="58" y="49"/>
                    <a:pt x="49" y="49"/>
                  </a:cubicBezTo>
                  <a:cubicBezTo>
                    <a:pt x="40" y="49"/>
                    <a:pt x="32" y="42"/>
                    <a:pt x="32" y="33"/>
                  </a:cubicBezTo>
                  <a:cubicBezTo>
                    <a:pt x="32" y="24"/>
                    <a:pt x="40" y="16"/>
                    <a:pt x="49" y="16"/>
                  </a:cubicBezTo>
                  <a:close/>
                  <a:moveTo>
                    <a:pt x="41" y="65"/>
                  </a:moveTo>
                  <a:cubicBezTo>
                    <a:pt x="57" y="65"/>
                    <a:pt x="57" y="65"/>
                    <a:pt x="57" y="65"/>
                  </a:cubicBezTo>
                  <a:cubicBezTo>
                    <a:pt x="67" y="65"/>
                    <a:pt x="77" y="72"/>
                    <a:pt x="80" y="82"/>
                  </a:cubicBezTo>
                  <a:cubicBezTo>
                    <a:pt x="17" y="82"/>
                    <a:pt x="17" y="82"/>
                    <a:pt x="17" y="82"/>
                  </a:cubicBezTo>
                  <a:cubicBezTo>
                    <a:pt x="21" y="72"/>
                    <a:pt x="30" y="65"/>
                    <a:pt x="41"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81" name="Freeform 31"/>
          <p:cNvSpPr>
            <a:spLocks/>
          </p:cNvSpPr>
          <p:nvPr/>
        </p:nvSpPr>
        <p:spPr bwMode="auto">
          <a:xfrm>
            <a:off x="2085627" y="9315378"/>
            <a:ext cx="2284107" cy="2526106"/>
          </a:xfrm>
          <a:custGeom>
            <a:avLst/>
            <a:gdLst>
              <a:gd name="T0" fmla="*/ 48 w 289"/>
              <a:gd name="T1" fmla="*/ 84 h 320"/>
              <a:gd name="T2" fmla="*/ 78 w 289"/>
              <a:gd name="T3" fmla="*/ 32 h 320"/>
              <a:gd name="T4" fmla="*/ 96 w 289"/>
              <a:gd name="T5" fmla="*/ 33 h 320"/>
              <a:gd name="T6" fmla="*/ 150 w 289"/>
              <a:gd name="T7" fmla="*/ 9 h 320"/>
              <a:gd name="T8" fmla="*/ 160 w 289"/>
              <a:gd name="T9" fmla="*/ 36 h 320"/>
              <a:gd name="T10" fmla="*/ 208 w 289"/>
              <a:gd name="T11" fmla="*/ 65 h 320"/>
              <a:gd name="T12" fmla="*/ 219 w 289"/>
              <a:gd name="T13" fmla="*/ 132 h 320"/>
              <a:gd name="T14" fmla="*/ 287 w 289"/>
              <a:gd name="T15" fmla="*/ 149 h 320"/>
              <a:gd name="T16" fmla="*/ 231 w 289"/>
              <a:gd name="T17" fmla="*/ 224 h 320"/>
              <a:gd name="T18" fmla="*/ 208 w 289"/>
              <a:gd name="T19" fmla="*/ 312 h 320"/>
              <a:gd name="T20" fmla="*/ 192 w 289"/>
              <a:gd name="T21" fmla="*/ 312 h 320"/>
              <a:gd name="T22" fmla="*/ 219 w 289"/>
              <a:gd name="T23" fmla="*/ 214 h 320"/>
              <a:gd name="T24" fmla="*/ 256 w 289"/>
              <a:gd name="T25" fmla="*/ 138 h 320"/>
              <a:gd name="T26" fmla="*/ 204 w 289"/>
              <a:gd name="T27" fmla="*/ 160 h 320"/>
              <a:gd name="T28" fmla="*/ 192 w 289"/>
              <a:gd name="T29" fmla="*/ 153 h 320"/>
              <a:gd name="T30" fmla="*/ 177 w 289"/>
              <a:gd name="T31" fmla="*/ 48 h 320"/>
              <a:gd name="T32" fmla="*/ 160 w 289"/>
              <a:gd name="T33" fmla="*/ 64 h 320"/>
              <a:gd name="T34" fmla="*/ 152 w 289"/>
              <a:gd name="T35" fmla="*/ 144 h 320"/>
              <a:gd name="T36" fmla="*/ 144 w 289"/>
              <a:gd name="T37" fmla="*/ 32 h 320"/>
              <a:gd name="T38" fmla="*/ 127 w 289"/>
              <a:gd name="T39" fmla="*/ 16 h 320"/>
              <a:gd name="T40" fmla="*/ 112 w 289"/>
              <a:gd name="T41" fmla="*/ 136 h 320"/>
              <a:gd name="T42" fmla="*/ 96 w 289"/>
              <a:gd name="T43" fmla="*/ 136 h 320"/>
              <a:gd name="T44" fmla="*/ 91 w 289"/>
              <a:gd name="T45" fmla="*/ 52 h 320"/>
              <a:gd name="T46" fmla="*/ 64 w 289"/>
              <a:gd name="T47" fmla="*/ 65 h 320"/>
              <a:gd name="T48" fmla="*/ 56 w 289"/>
              <a:gd name="T49" fmla="*/ 192 h 320"/>
              <a:gd name="T50" fmla="*/ 48 w 289"/>
              <a:gd name="T51" fmla="*/ 112 h 320"/>
              <a:gd name="T52" fmla="*/ 31 w 289"/>
              <a:gd name="T53" fmla="*/ 96 h 320"/>
              <a:gd name="T54" fmla="*/ 16 w 289"/>
              <a:gd name="T55" fmla="*/ 200 h 320"/>
              <a:gd name="T56" fmla="*/ 32 w 289"/>
              <a:gd name="T57" fmla="*/ 280 h 320"/>
              <a:gd name="T58" fmla="*/ 24 w 289"/>
              <a:gd name="T59" fmla="*/ 320 h 320"/>
              <a:gd name="T60" fmla="*/ 16 w 289"/>
              <a:gd name="T61" fmla="*/ 280 h 320"/>
              <a:gd name="T62" fmla="*/ 0 w 289"/>
              <a:gd name="T63" fmla="*/ 200 h 320"/>
              <a:gd name="T64" fmla="*/ 30 w 289"/>
              <a:gd name="T65" fmla="*/ 8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9" h="320">
                <a:moveTo>
                  <a:pt x="30" y="80"/>
                </a:moveTo>
                <a:cubicBezTo>
                  <a:pt x="37" y="80"/>
                  <a:pt x="43" y="81"/>
                  <a:pt x="48" y="84"/>
                </a:cubicBezTo>
                <a:cubicBezTo>
                  <a:pt x="48" y="65"/>
                  <a:pt x="48" y="65"/>
                  <a:pt x="48" y="65"/>
                </a:cubicBezTo>
                <a:cubicBezTo>
                  <a:pt x="48" y="48"/>
                  <a:pt x="61" y="33"/>
                  <a:pt x="78" y="32"/>
                </a:cubicBezTo>
                <a:cubicBezTo>
                  <a:pt x="85" y="32"/>
                  <a:pt x="91" y="33"/>
                  <a:pt x="96" y="36"/>
                </a:cubicBezTo>
                <a:cubicBezTo>
                  <a:pt x="96" y="33"/>
                  <a:pt x="96" y="33"/>
                  <a:pt x="96" y="33"/>
                </a:cubicBezTo>
                <a:cubicBezTo>
                  <a:pt x="96" y="16"/>
                  <a:pt x="109" y="1"/>
                  <a:pt x="126" y="0"/>
                </a:cubicBezTo>
                <a:cubicBezTo>
                  <a:pt x="135" y="0"/>
                  <a:pt x="144" y="3"/>
                  <a:pt x="150" y="9"/>
                </a:cubicBezTo>
                <a:cubicBezTo>
                  <a:pt x="156" y="15"/>
                  <a:pt x="160" y="23"/>
                  <a:pt x="160" y="32"/>
                </a:cubicBezTo>
                <a:cubicBezTo>
                  <a:pt x="160" y="36"/>
                  <a:pt x="160" y="36"/>
                  <a:pt x="160" y="36"/>
                </a:cubicBezTo>
                <a:cubicBezTo>
                  <a:pt x="165" y="33"/>
                  <a:pt x="171" y="32"/>
                  <a:pt x="178" y="32"/>
                </a:cubicBezTo>
                <a:cubicBezTo>
                  <a:pt x="195" y="33"/>
                  <a:pt x="208" y="48"/>
                  <a:pt x="208" y="65"/>
                </a:cubicBezTo>
                <a:cubicBezTo>
                  <a:pt x="208" y="139"/>
                  <a:pt x="208" y="139"/>
                  <a:pt x="208" y="139"/>
                </a:cubicBezTo>
                <a:cubicBezTo>
                  <a:pt x="219" y="132"/>
                  <a:pt x="219" y="132"/>
                  <a:pt x="219" y="132"/>
                </a:cubicBezTo>
                <a:cubicBezTo>
                  <a:pt x="236" y="122"/>
                  <a:pt x="249" y="119"/>
                  <a:pt x="261" y="123"/>
                </a:cubicBezTo>
                <a:cubicBezTo>
                  <a:pt x="272" y="126"/>
                  <a:pt x="280" y="134"/>
                  <a:pt x="287" y="149"/>
                </a:cubicBezTo>
                <a:cubicBezTo>
                  <a:pt x="289" y="151"/>
                  <a:pt x="288" y="155"/>
                  <a:pt x="286" y="157"/>
                </a:cubicBezTo>
                <a:cubicBezTo>
                  <a:pt x="231" y="224"/>
                  <a:pt x="231" y="224"/>
                  <a:pt x="231" y="224"/>
                </a:cubicBezTo>
                <a:cubicBezTo>
                  <a:pt x="208" y="251"/>
                  <a:pt x="208" y="264"/>
                  <a:pt x="208" y="296"/>
                </a:cubicBezTo>
                <a:cubicBezTo>
                  <a:pt x="208" y="312"/>
                  <a:pt x="208" y="312"/>
                  <a:pt x="208" y="312"/>
                </a:cubicBezTo>
                <a:cubicBezTo>
                  <a:pt x="208" y="316"/>
                  <a:pt x="204" y="320"/>
                  <a:pt x="200" y="320"/>
                </a:cubicBezTo>
                <a:cubicBezTo>
                  <a:pt x="196" y="320"/>
                  <a:pt x="192" y="316"/>
                  <a:pt x="192" y="312"/>
                </a:cubicBezTo>
                <a:cubicBezTo>
                  <a:pt x="192" y="296"/>
                  <a:pt x="192" y="296"/>
                  <a:pt x="192" y="296"/>
                </a:cubicBezTo>
                <a:cubicBezTo>
                  <a:pt x="192" y="263"/>
                  <a:pt x="192" y="245"/>
                  <a:pt x="219" y="214"/>
                </a:cubicBezTo>
                <a:cubicBezTo>
                  <a:pt x="270" y="151"/>
                  <a:pt x="270" y="151"/>
                  <a:pt x="270" y="151"/>
                </a:cubicBezTo>
                <a:cubicBezTo>
                  <a:pt x="266" y="144"/>
                  <a:pt x="262" y="140"/>
                  <a:pt x="256" y="138"/>
                </a:cubicBezTo>
                <a:cubicBezTo>
                  <a:pt x="249" y="136"/>
                  <a:pt x="239" y="138"/>
                  <a:pt x="227" y="146"/>
                </a:cubicBezTo>
                <a:cubicBezTo>
                  <a:pt x="204" y="160"/>
                  <a:pt x="204" y="160"/>
                  <a:pt x="204" y="160"/>
                </a:cubicBezTo>
                <a:cubicBezTo>
                  <a:pt x="202" y="161"/>
                  <a:pt x="199" y="161"/>
                  <a:pt x="196" y="160"/>
                </a:cubicBezTo>
                <a:cubicBezTo>
                  <a:pt x="194" y="159"/>
                  <a:pt x="192" y="156"/>
                  <a:pt x="192" y="153"/>
                </a:cubicBezTo>
                <a:cubicBezTo>
                  <a:pt x="192" y="65"/>
                  <a:pt x="192" y="65"/>
                  <a:pt x="192" y="65"/>
                </a:cubicBezTo>
                <a:cubicBezTo>
                  <a:pt x="192" y="56"/>
                  <a:pt x="185" y="48"/>
                  <a:pt x="177" y="48"/>
                </a:cubicBezTo>
                <a:cubicBezTo>
                  <a:pt x="172" y="48"/>
                  <a:pt x="168" y="49"/>
                  <a:pt x="165" y="52"/>
                </a:cubicBezTo>
                <a:cubicBezTo>
                  <a:pt x="162" y="55"/>
                  <a:pt x="160" y="60"/>
                  <a:pt x="160" y="64"/>
                </a:cubicBezTo>
                <a:cubicBezTo>
                  <a:pt x="160" y="136"/>
                  <a:pt x="160" y="136"/>
                  <a:pt x="160" y="136"/>
                </a:cubicBezTo>
                <a:cubicBezTo>
                  <a:pt x="160" y="140"/>
                  <a:pt x="156" y="144"/>
                  <a:pt x="152" y="144"/>
                </a:cubicBezTo>
                <a:cubicBezTo>
                  <a:pt x="148" y="144"/>
                  <a:pt x="144" y="140"/>
                  <a:pt x="144" y="136"/>
                </a:cubicBezTo>
                <a:cubicBezTo>
                  <a:pt x="144" y="32"/>
                  <a:pt x="144" y="32"/>
                  <a:pt x="144" y="32"/>
                </a:cubicBezTo>
                <a:cubicBezTo>
                  <a:pt x="144" y="28"/>
                  <a:pt x="142" y="23"/>
                  <a:pt x="139" y="20"/>
                </a:cubicBezTo>
                <a:cubicBezTo>
                  <a:pt x="136" y="17"/>
                  <a:pt x="132" y="16"/>
                  <a:pt x="127" y="16"/>
                </a:cubicBezTo>
                <a:cubicBezTo>
                  <a:pt x="119" y="16"/>
                  <a:pt x="112" y="24"/>
                  <a:pt x="112" y="33"/>
                </a:cubicBezTo>
                <a:cubicBezTo>
                  <a:pt x="112" y="136"/>
                  <a:pt x="112" y="136"/>
                  <a:pt x="112" y="136"/>
                </a:cubicBezTo>
                <a:cubicBezTo>
                  <a:pt x="112" y="140"/>
                  <a:pt x="108" y="144"/>
                  <a:pt x="104" y="144"/>
                </a:cubicBezTo>
                <a:cubicBezTo>
                  <a:pt x="100" y="144"/>
                  <a:pt x="96" y="140"/>
                  <a:pt x="96" y="136"/>
                </a:cubicBezTo>
                <a:cubicBezTo>
                  <a:pt x="96" y="64"/>
                  <a:pt x="96" y="64"/>
                  <a:pt x="96" y="64"/>
                </a:cubicBezTo>
                <a:cubicBezTo>
                  <a:pt x="96" y="60"/>
                  <a:pt x="94" y="55"/>
                  <a:pt x="91" y="52"/>
                </a:cubicBezTo>
                <a:cubicBezTo>
                  <a:pt x="88" y="49"/>
                  <a:pt x="84" y="48"/>
                  <a:pt x="79" y="48"/>
                </a:cubicBezTo>
                <a:cubicBezTo>
                  <a:pt x="71" y="48"/>
                  <a:pt x="64" y="56"/>
                  <a:pt x="64" y="65"/>
                </a:cubicBezTo>
                <a:cubicBezTo>
                  <a:pt x="64" y="184"/>
                  <a:pt x="64" y="184"/>
                  <a:pt x="64" y="184"/>
                </a:cubicBezTo>
                <a:cubicBezTo>
                  <a:pt x="64" y="188"/>
                  <a:pt x="60" y="192"/>
                  <a:pt x="56" y="192"/>
                </a:cubicBezTo>
                <a:cubicBezTo>
                  <a:pt x="52" y="192"/>
                  <a:pt x="48" y="188"/>
                  <a:pt x="48" y="184"/>
                </a:cubicBezTo>
                <a:cubicBezTo>
                  <a:pt x="48" y="112"/>
                  <a:pt x="48" y="112"/>
                  <a:pt x="48" y="112"/>
                </a:cubicBezTo>
                <a:cubicBezTo>
                  <a:pt x="48" y="108"/>
                  <a:pt x="46" y="103"/>
                  <a:pt x="43" y="100"/>
                </a:cubicBezTo>
                <a:cubicBezTo>
                  <a:pt x="40" y="97"/>
                  <a:pt x="36" y="96"/>
                  <a:pt x="31" y="96"/>
                </a:cubicBezTo>
                <a:cubicBezTo>
                  <a:pt x="23" y="96"/>
                  <a:pt x="16" y="104"/>
                  <a:pt x="16" y="113"/>
                </a:cubicBezTo>
                <a:cubicBezTo>
                  <a:pt x="16" y="200"/>
                  <a:pt x="16" y="200"/>
                  <a:pt x="16" y="200"/>
                </a:cubicBezTo>
                <a:cubicBezTo>
                  <a:pt x="16" y="215"/>
                  <a:pt x="20" y="226"/>
                  <a:pt x="24" y="237"/>
                </a:cubicBezTo>
                <a:cubicBezTo>
                  <a:pt x="28" y="250"/>
                  <a:pt x="32" y="263"/>
                  <a:pt x="32" y="280"/>
                </a:cubicBezTo>
                <a:cubicBezTo>
                  <a:pt x="32" y="312"/>
                  <a:pt x="32" y="312"/>
                  <a:pt x="32" y="312"/>
                </a:cubicBezTo>
                <a:cubicBezTo>
                  <a:pt x="32" y="316"/>
                  <a:pt x="28" y="320"/>
                  <a:pt x="24" y="320"/>
                </a:cubicBezTo>
                <a:cubicBezTo>
                  <a:pt x="20" y="320"/>
                  <a:pt x="16" y="316"/>
                  <a:pt x="16" y="312"/>
                </a:cubicBezTo>
                <a:cubicBezTo>
                  <a:pt x="16" y="280"/>
                  <a:pt x="16" y="280"/>
                  <a:pt x="16" y="280"/>
                </a:cubicBezTo>
                <a:cubicBezTo>
                  <a:pt x="16" y="265"/>
                  <a:pt x="12" y="254"/>
                  <a:pt x="8" y="242"/>
                </a:cubicBezTo>
                <a:cubicBezTo>
                  <a:pt x="4" y="230"/>
                  <a:pt x="0" y="217"/>
                  <a:pt x="0" y="200"/>
                </a:cubicBezTo>
                <a:cubicBezTo>
                  <a:pt x="0" y="113"/>
                  <a:pt x="0" y="113"/>
                  <a:pt x="0" y="113"/>
                </a:cubicBezTo>
                <a:cubicBezTo>
                  <a:pt x="0" y="96"/>
                  <a:pt x="13" y="81"/>
                  <a:pt x="30" y="80"/>
                </a:cubicBezTo>
                <a:close/>
              </a:path>
            </a:pathLst>
          </a:custGeom>
          <a:solidFill>
            <a:schemeClr val="bg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p>
        </p:txBody>
      </p:sp>
      <p:sp>
        <p:nvSpPr>
          <p:cNvPr id="7" name="Oval 6"/>
          <p:cNvSpPr/>
          <p:nvPr/>
        </p:nvSpPr>
        <p:spPr bwMode="gray">
          <a:xfrm>
            <a:off x="6283765" y="1731854"/>
            <a:ext cx="1599252" cy="157153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grpSp>
        <p:nvGrpSpPr>
          <p:cNvPr id="68" name="Group 67"/>
          <p:cNvGrpSpPr/>
          <p:nvPr/>
        </p:nvGrpSpPr>
        <p:grpSpPr>
          <a:xfrm>
            <a:off x="6227517" y="5212841"/>
            <a:ext cx="1802304" cy="1631382"/>
            <a:chOff x="6375400" y="5346700"/>
            <a:chExt cx="1506538" cy="1363663"/>
          </a:xfrm>
          <a:solidFill>
            <a:schemeClr val="bg1"/>
          </a:solidFill>
        </p:grpSpPr>
        <p:sp>
          <p:nvSpPr>
            <p:cNvPr id="64" name="Freeform 17"/>
            <p:cNvSpPr>
              <a:spLocks noEditPoints="1"/>
            </p:cNvSpPr>
            <p:nvPr/>
          </p:nvSpPr>
          <p:spPr bwMode="auto">
            <a:xfrm>
              <a:off x="6375400" y="5705475"/>
              <a:ext cx="860425" cy="1004888"/>
            </a:xfrm>
            <a:custGeom>
              <a:avLst/>
              <a:gdLst>
                <a:gd name="T0" fmla="*/ 157 w 228"/>
                <a:gd name="T1" fmla="*/ 139 h 266"/>
                <a:gd name="T2" fmla="*/ 190 w 228"/>
                <a:gd name="T3" fmla="*/ 76 h 266"/>
                <a:gd name="T4" fmla="*/ 114 w 228"/>
                <a:gd name="T5" fmla="*/ 0 h 266"/>
                <a:gd name="T6" fmla="*/ 38 w 228"/>
                <a:gd name="T7" fmla="*/ 76 h 266"/>
                <a:gd name="T8" fmla="*/ 71 w 228"/>
                <a:gd name="T9" fmla="*/ 139 h 266"/>
                <a:gd name="T10" fmla="*/ 0 w 228"/>
                <a:gd name="T11" fmla="*/ 238 h 266"/>
                <a:gd name="T12" fmla="*/ 0 w 228"/>
                <a:gd name="T13" fmla="*/ 257 h 266"/>
                <a:gd name="T14" fmla="*/ 9 w 228"/>
                <a:gd name="T15" fmla="*/ 266 h 266"/>
                <a:gd name="T16" fmla="*/ 218 w 228"/>
                <a:gd name="T17" fmla="*/ 266 h 266"/>
                <a:gd name="T18" fmla="*/ 228 w 228"/>
                <a:gd name="T19" fmla="*/ 257 h 266"/>
                <a:gd name="T20" fmla="*/ 228 w 228"/>
                <a:gd name="T21" fmla="*/ 238 h 266"/>
                <a:gd name="T22" fmla="*/ 157 w 228"/>
                <a:gd name="T23" fmla="*/ 139 h 266"/>
                <a:gd name="T24" fmla="*/ 57 w 228"/>
                <a:gd name="T25" fmla="*/ 76 h 266"/>
                <a:gd name="T26" fmla="*/ 114 w 228"/>
                <a:gd name="T27" fmla="*/ 19 h 266"/>
                <a:gd name="T28" fmla="*/ 171 w 228"/>
                <a:gd name="T29" fmla="*/ 76 h 266"/>
                <a:gd name="T30" fmla="*/ 114 w 228"/>
                <a:gd name="T31" fmla="*/ 133 h 266"/>
                <a:gd name="T32" fmla="*/ 57 w 228"/>
                <a:gd name="T33" fmla="*/ 76 h 266"/>
                <a:gd name="T34" fmla="*/ 209 w 228"/>
                <a:gd name="T35" fmla="*/ 247 h 266"/>
                <a:gd name="T36" fmla="*/ 19 w 228"/>
                <a:gd name="T37" fmla="*/ 247 h 266"/>
                <a:gd name="T38" fmla="*/ 19 w 228"/>
                <a:gd name="T39" fmla="*/ 238 h 266"/>
                <a:gd name="T40" fmla="*/ 104 w 228"/>
                <a:gd name="T41" fmla="*/ 152 h 266"/>
                <a:gd name="T42" fmla="*/ 123 w 228"/>
                <a:gd name="T43" fmla="*/ 152 h 266"/>
                <a:gd name="T44" fmla="*/ 209 w 228"/>
                <a:gd name="T45" fmla="*/ 238 h 266"/>
                <a:gd name="T46" fmla="*/ 209 w 228"/>
                <a:gd name="T47" fmla="*/ 247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8" h="266">
                  <a:moveTo>
                    <a:pt x="157" y="139"/>
                  </a:moveTo>
                  <a:cubicBezTo>
                    <a:pt x="176" y="125"/>
                    <a:pt x="190" y="102"/>
                    <a:pt x="190" y="76"/>
                  </a:cubicBezTo>
                  <a:cubicBezTo>
                    <a:pt x="190" y="34"/>
                    <a:pt x="155" y="0"/>
                    <a:pt x="114" y="0"/>
                  </a:cubicBezTo>
                  <a:cubicBezTo>
                    <a:pt x="72" y="0"/>
                    <a:pt x="38" y="34"/>
                    <a:pt x="38" y="76"/>
                  </a:cubicBezTo>
                  <a:cubicBezTo>
                    <a:pt x="38" y="102"/>
                    <a:pt x="51" y="125"/>
                    <a:pt x="71" y="139"/>
                  </a:cubicBezTo>
                  <a:cubicBezTo>
                    <a:pt x="29" y="153"/>
                    <a:pt x="0" y="192"/>
                    <a:pt x="0" y="238"/>
                  </a:cubicBezTo>
                  <a:cubicBezTo>
                    <a:pt x="0" y="257"/>
                    <a:pt x="0" y="257"/>
                    <a:pt x="0" y="257"/>
                  </a:cubicBezTo>
                  <a:cubicBezTo>
                    <a:pt x="0" y="262"/>
                    <a:pt x="4" y="266"/>
                    <a:pt x="9" y="266"/>
                  </a:cubicBezTo>
                  <a:cubicBezTo>
                    <a:pt x="218" y="266"/>
                    <a:pt x="218" y="266"/>
                    <a:pt x="218" y="266"/>
                  </a:cubicBezTo>
                  <a:cubicBezTo>
                    <a:pt x="223" y="266"/>
                    <a:pt x="228" y="262"/>
                    <a:pt x="228" y="257"/>
                  </a:cubicBezTo>
                  <a:cubicBezTo>
                    <a:pt x="228" y="238"/>
                    <a:pt x="228" y="238"/>
                    <a:pt x="228" y="238"/>
                  </a:cubicBezTo>
                  <a:cubicBezTo>
                    <a:pt x="228" y="192"/>
                    <a:pt x="198" y="153"/>
                    <a:pt x="157" y="139"/>
                  </a:cubicBezTo>
                  <a:close/>
                  <a:moveTo>
                    <a:pt x="57" y="76"/>
                  </a:moveTo>
                  <a:cubicBezTo>
                    <a:pt x="57" y="45"/>
                    <a:pt x="82" y="19"/>
                    <a:pt x="114" y="19"/>
                  </a:cubicBezTo>
                  <a:cubicBezTo>
                    <a:pt x="145" y="19"/>
                    <a:pt x="171" y="45"/>
                    <a:pt x="171" y="76"/>
                  </a:cubicBezTo>
                  <a:cubicBezTo>
                    <a:pt x="171" y="108"/>
                    <a:pt x="145" y="133"/>
                    <a:pt x="114" y="133"/>
                  </a:cubicBezTo>
                  <a:cubicBezTo>
                    <a:pt x="82" y="133"/>
                    <a:pt x="57" y="108"/>
                    <a:pt x="57" y="76"/>
                  </a:cubicBezTo>
                  <a:close/>
                  <a:moveTo>
                    <a:pt x="209" y="247"/>
                  </a:moveTo>
                  <a:cubicBezTo>
                    <a:pt x="19" y="247"/>
                    <a:pt x="19" y="247"/>
                    <a:pt x="19" y="247"/>
                  </a:cubicBezTo>
                  <a:cubicBezTo>
                    <a:pt x="19" y="238"/>
                    <a:pt x="19" y="238"/>
                    <a:pt x="19" y="238"/>
                  </a:cubicBezTo>
                  <a:cubicBezTo>
                    <a:pt x="19" y="191"/>
                    <a:pt x="57" y="152"/>
                    <a:pt x="104" y="152"/>
                  </a:cubicBezTo>
                  <a:cubicBezTo>
                    <a:pt x="123" y="152"/>
                    <a:pt x="123" y="152"/>
                    <a:pt x="123" y="152"/>
                  </a:cubicBezTo>
                  <a:cubicBezTo>
                    <a:pt x="170" y="152"/>
                    <a:pt x="209" y="191"/>
                    <a:pt x="209" y="238"/>
                  </a:cubicBezTo>
                  <a:lnTo>
                    <a:pt x="209" y="2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65" name="Freeform 18"/>
            <p:cNvSpPr>
              <a:spLocks noEditPoints="1"/>
            </p:cNvSpPr>
            <p:nvPr/>
          </p:nvSpPr>
          <p:spPr bwMode="auto">
            <a:xfrm>
              <a:off x="7164388" y="5346700"/>
              <a:ext cx="717550" cy="717550"/>
            </a:xfrm>
            <a:custGeom>
              <a:avLst/>
              <a:gdLst>
                <a:gd name="T0" fmla="*/ 161 w 190"/>
                <a:gd name="T1" fmla="*/ 0 h 190"/>
                <a:gd name="T2" fmla="*/ 28 w 190"/>
                <a:gd name="T3" fmla="*/ 0 h 190"/>
                <a:gd name="T4" fmla="*/ 0 w 190"/>
                <a:gd name="T5" fmla="*/ 29 h 190"/>
                <a:gd name="T6" fmla="*/ 0 w 190"/>
                <a:gd name="T7" fmla="*/ 124 h 190"/>
                <a:gd name="T8" fmla="*/ 28 w 190"/>
                <a:gd name="T9" fmla="*/ 152 h 190"/>
                <a:gd name="T10" fmla="*/ 57 w 190"/>
                <a:gd name="T11" fmla="*/ 152 h 190"/>
                <a:gd name="T12" fmla="*/ 57 w 190"/>
                <a:gd name="T13" fmla="*/ 181 h 190"/>
                <a:gd name="T14" fmla="*/ 62 w 190"/>
                <a:gd name="T15" fmla="*/ 189 h 190"/>
                <a:gd name="T16" fmla="*/ 66 w 190"/>
                <a:gd name="T17" fmla="*/ 190 h 190"/>
                <a:gd name="T18" fmla="*/ 72 w 190"/>
                <a:gd name="T19" fmla="*/ 188 h 190"/>
                <a:gd name="T20" fmla="*/ 117 w 190"/>
                <a:gd name="T21" fmla="*/ 152 h 190"/>
                <a:gd name="T22" fmla="*/ 161 w 190"/>
                <a:gd name="T23" fmla="*/ 152 h 190"/>
                <a:gd name="T24" fmla="*/ 190 w 190"/>
                <a:gd name="T25" fmla="*/ 124 h 190"/>
                <a:gd name="T26" fmla="*/ 190 w 190"/>
                <a:gd name="T27" fmla="*/ 29 h 190"/>
                <a:gd name="T28" fmla="*/ 161 w 190"/>
                <a:gd name="T29" fmla="*/ 0 h 190"/>
                <a:gd name="T30" fmla="*/ 171 w 190"/>
                <a:gd name="T31" fmla="*/ 124 h 190"/>
                <a:gd name="T32" fmla="*/ 161 w 190"/>
                <a:gd name="T33" fmla="*/ 133 h 190"/>
                <a:gd name="T34" fmla="*/ 114 w 190"/>
                <a:gd name="T35" fmla="*/ 133 h 190"/>
                <a:gd name="T36" fmla="*/ 108 w 190"/>
                <a:gd name="T37" fmla="*/ 135 h 190"/>
                <a:gd name="T38" fmla="*/ 76 w 190"/>
                <a:gd name="T39" fmla="*/ 161 h 190"/>
                <a:gd name="T40" fmla="*/ 76 w 190"/>
                <a:gd name="T41" fmla="*/ 143 h 190"/>
                <a:gd name="T42" fmla="*/ 66 w 190"/>
                <a:gd name="T43" fmla="*/ 133 h 190"/>
                <a:gd name="T44" fmla="*/ 28 w 190"/>
                <a:gd name="T45" fmla="*/ 133 h 190"/>
                <a:gd name="T46" fmla="*/ 19 w 190"/>
                <a:gd name="T47" fmla="*/ 124 h 190"/>
                <a:gd name="T48" fmla="*/ 19 w 190"/>
                <a:gd name="T49" fmla="*/ 29 h 190"/>
                <a:gd name="T50" fmla="*/ 28 w 190"/>
                <a:gd name="T51" fmla="*/ 19 h 190"/>
                <a:gd name="T52" fmla="*/ 161 w 190"/>
                <a:gd name="T53" fmla="*/ 19 h 190"/>
                <a:gd name="T54" fmla="*/ 171 w 190"/>
                <a:gd name="T55" fmla="*/ 29 h 190"/>
                <a:gd name="T56" fmla="*/ 171 w 190"/>
                <a:gd name="T57" fmla="*/ 12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0" h="190">
                  <a:moveTo>
                    <a:pt x="161" y="0"/>
                  </a:moveTo>
                  <a:cubicBezTo>
                    <a:pt x="28" y="0"/>
                    <a:pt x="28" y="0"/>
                    <a:pt x="28" y="0"/>
                  </a:cubicBezTo>
                  <a:cubicBezTo>
                    <a:pt x="12" y="0"/>
                    <a:pt x="0" y="13"/>
                    <a:pt x="0" y="29"/>
                  </a:cubicBezTo>
                  <a:cubicBezTo>
                    <a:pt x="0" y="124"/>
                    <a:pt x="0" y="124"/>
                    <a:pt x="0" y="124"/>
                  </a:cubicBezTo>
                  <a:cubicBezTo>
                    <a:pt x="0" y="139"/>
                    <a:pt x="12" y="152"/>
                    <a:pt x="28" y="152"/>
                  </a:cubicBezTo>
                  <a:cubicBezTo>
                    <a:pt x="57" y="152"/>
                    <a:pt x="57" y="152"/>
                    <a:pt x="57" y="152"/>
                  </a:cubicBezTo>
                  <a:cubicBezTo>
                    <a:pt x="57" y="181"/>
                    <a:pt x="57" y="181"/>
                    <a:pt x="57" y="181"/>
                  </a:cubicBezTo>
                  <a:cubicBezTo>
                    <a:pt x="57" y="184"/>
                    <a:pt x="59" y="188"/>
                    <a:pt x="62" y="189"/>
                  </a:cubicBezTo>
                  <a:cubicBezTo>
                    <a:pt x="63" y="190"/>
                    <a:pt x="65" y="190"/>
                    <a:pt x="66" y="190"/>
                  </a:cubicBezTo>
                  <a:cubicBezTo>
                    <a:pt x="68" y="190"/>
                    <a:pt x="70" y="190"/>
                    <a:pt x="72" y="188"/>
                  </a:cubicBezTo>
                  <a:cubicBezTo>
                    <a:pt x="117" y="152"/>
                    <a:pt x="117" y="152"/>
                    <a:pt x="117" y="152"/>
                  </a:cubicBezTo>
                  <a:cubicBezTo>
                    <a:pt x="161" y="152"/>
                    <a:pt x="161" y="152"/>
                    <a:pt x="161" y="152"/>
                  </a:cubicBezTo>
                  <a:cubicBezTo>
                    <a:pt x="177" y="152"/>
                    <a:pt x="190" y="139"/>
                    <a:pt x="190" y="124"/>
                  </a:cubicBezTo>
                  <a:cubicBezTo>
                    <a:pt x="190" y="29"/>
                    <a:pt x="190" y="29"/>
                    <a:pt x="190" y="29"/>
                  </a:cubicBezTo>
                  <a:cubicBezTo>
                    <a:pt x="190" y="13"/>
                    <a:pt x="177" y="0"/>
                    <a:pt x="161" y="0"/>
                  </a:cubicBezTo>
                  <a:close/>
                  <a:moveTo>
                    <a:pt x="171" y="124"/>
                  </a:moveTo>
                  <a:cubicBezTo>
                    <a:pt x="171" y="129"/>
                    <a:pt x="166" y="133"/>
                    <a:pt x="161" y="133"/>
                  </a:cubicBezTo>
                  <a:cubicBezTo>
                    <a:pt x="114" y="133"/>
                    <a:pt x="114" y="133"/>
                    <a:pt x="114" y="133"/>
                  </a:cubicBezTo>
                  <a:cubicBezTo>
                    <a:pt x="111" y="133"/>
                    <a:pt x="109" y="134"/>
                    <a:pt x="108" y="135"/>
                  </a:cubicBezTo>
                  <a:cubicBezTo>
                    <a:pt x="76" y="161"/>
                    <a:pt x="76" y="161"/>
                    <a:pt x="76" y="161"/>
                  </a:cubicBezTo>
                  <a:cubicBezTo>
                    <a:pt x="76" y="143"/>
                    <a:pt x="76" y="143"/>
                    <a:pt x="76" y="143"/>
                  </a:cubicBezTo>
                  <a:cubicBezTo>
                    <a:pt x="76" y="138"/>
                    <a:pt x="71" y="133"/>
                    <a:pt x="66" y="133"/>
                  </a:cubicBezTo>
                  <a:cubicBezTo>
                    <a:pt x="28" y="133"/>
                    <a:pt x="28" y="133"/>
                    <a:pt x="28" y="133"/>
                  </a:cubicBezTo>
                  <a:cubicBezTo>
                    <a:pt x="23" y="133"/>
                    <a:pt x="19" y="129"/>
                    <a:pt x="19" y="124"/>
                  </a:cubicBezTo>
                  <a:cubicBezTo>
                    <a:pt x="19" y="29"/>
                    <a:pt x="19" y="29"/>
                    <a:pt x="19" y="29"/>
                  </a:cubicBezTo>
                  <a:cubicBezTo>
                    <a:pt x="19" y="24"/>
                    <a:pt x="23" y="19"/>
                    <a:pt x="28" y="19"/>
                  </a:cubicBezTo>
                  <a:cubicBezTo>
                    <a:pt x="161" y="19"/>
                    <a:pt x="161" y="19"/>
                    <a:pt x="161" y="19"/>
                  </a:cubicBezTo>
                  <a:cubicBezTo>
                    <a:pt x="166" y="19"/>
                    <a:pt x="171" y="24"/>
                    <a:pt x="171" y="29"/>
                  </a:cubicBezTo>
                  <a:lnTo>
                    <a:pt x="171"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66" name="Line 19"/>
            <p:cNvSpPr>
              <a:spLocks noChangeShapeType="1"/>
            </p:cNvSpPr>
            <p:nvPr/>
          </p:nvSpPr>
          <p:spPr bwMode="auto">
            <a:xfrm>
              <a:off x="7405688" y="5505450"/>
              <a:ext cx="230188" cy="233363"/>
            </a:xfrm>
            <a:prstGeom prst="line">
              <a:avLst/>
            </a:prstGeom>
            <a:grpFill/>
            <a:ln w="60325"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zh-CN"/>
            </a:p>
          </p:txBody>
        </p:sp>
        <p:sp>
          <p:nvSpPr>
            <p:cNvPr id="67" name="Line 20"/>
            <p:cNvSpPr>
              <a:spLocks noChangeShapeType="1"/>
            </p:cNvSpPr>
            <p:nvPr/>
          </p:nvSpPr>
          <p:spPr bwMode="auto">
            <a:xfrm flipH="1">
              <a:off x="7405688" y="5505450"/>
              <a:ext cx="230188" cy="233363"/>
            </a:xfrm>
            <a:prstGeom prst="line">
              <a:avLst/>
            </a:prstGeom>
            <a:grpFill/>
            <a:ln w="60325"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zh-CN"/>
            </a:p>
          </p:txBody>
        </p:sp>
      </p:grpSp>
      <p:sp>
        <p:nvSpPr>
          <p:cNvPr id="63" name="Oval 62"/>
          <p:cNvSpPr/>
          <p:nvPr/>
        </p:nvSpPr>
        <p:spPr bwMode="gray">
          <a:xfrm>
            <a:off x="5341407" y="805831"/>
            <a:ext cx="3483968" cy="3423576"/>
          </a:xfrm>
          <a:prstGeom prst="ellipse">
            <a:avLst/>
          </a:prstGeom>
          <a:solidFill>
            <a:schemeClr val="bg1">
              <a:lumMod val="20000"/>
              <a:lumOff val="80000"/>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sp>
        <p:nvSpPr>
          <p:cNvPr id="69" name="Oval 68"/>
          <p:cNvSpPr/>
          <p:nvPr/>
        </p:nvSpPr>
        <p:spPr bwMode="gray">
          <a:xfrm>
            <a:off x="5591894" y="1051976"/>
            <a:ext cx="2982994" cy="2931286"/>
          </a:xfrm>
          <a:prstGeom prst="ellipse">
            <a:avLst/>
          </a:prstGeom>
          <a:solidFill>
            <a:schemeClr val="bg1">
              <a:lumMod val="20000"/>
              <a:lumOff val="80000"/>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sp>
        <p:nvSpPr>
          <p:cNvPr id="70" name="Oval 69"/>
          <p:cNvSpPr/>
          <p:nvPr/>
        </p:nvSpPr>
        <p:spPr bwMode="gray">
          <a:xfrm>
            <a:off x="5838811" y="1294613"/>
            <a:ext cx="2489160" cy="2446012"/>
          </a:xfrm>
          <a:prstGeom prst="ellipse">
            <a:avLst/>
          </a:prstGeom>
          <a:solidFill>
            <a:schemeClr val="bg1">
              <a:lumMod val="20000"/>
              <a:lumOff val="80000"/>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sp>
        <p:nvSpPr>
          <p:cNvPr id="71" name="Oval 70"/>
          <p:cNvSpPr/>
          <p:nvPr/>
        </p:nvSpPr>
        <p:spPr bwMode="gray">
          <a:xfrm>
            <a:off x="6067415" y="1519254"/>
            <a:ext cx="2031952" cy="1996730"/>
          </a:xfrm>
          <a:prstGeom prst="ellipse">
            <a:avLst/>
          </a:prstGeom>
          <a:solidFill>
            <a:schemeClr val="bg1">
              <a:lumMod val="20000"/>
              <a:lumOff val="80000"/>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sp>
        <p:nvSpPr>
          <p:cNvPr id="77" name="Oval 76"/>
          <p:cNvSpPr/>
          <p:nvPr/>
        </p:nvSpPr>
        <p:spPr bwMode="gray">
          <a:xfrm>
            <a:off x="6283765" y="1731854"/>
            <a:ext cx="1599252" cy="1571530"/>
          </a:xfrm>
          <a:prstGeom prst="ellipse">
            <a:avLst/>
          </a:prstGeom>
          <a:solidFill>
            <a:schemeClr val="bg1">
              <a:lumMod val="20000"/>
              <a:lumOff val="80000"/>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grpSp>
        <p:nvGrpSpPr>
          <p:cNvPr id="78" name="Group 77"/>
          <p:cNvGrpSpPr/>
          <p:nvPr/>
        </p:nvGrpSpPr>
        <p:grpSpPr>
          <a:xfrm>
            <a:off x="6631555" y="2016993"/>
            <a:ext cx="903672" cy="1001252"/>
            <a:chOff x="6242051" y="901700"/>
            <a:chExt cx="1690687" cy="1873251"/>
          </a:xfrm>
          <a:solidFill>
            <a:schemeClr val="accent2"/>
          </a:solidFill>
        </p:grpSpPr>
        <p:sp>
          <p:nvSpPr>
            <p:cNvPr id="79" name="Freeform 5"/>
            <p:cNvSpPr>
              <a:spLocks noEditPoints="1"/>
            </p:cNvSpPr>
            <p:nvPr/>
          </p:nvSpPr>
          <p:spPr bwMode="auto">
            <a:xfrm>
              <a:off x="6618288" y="901700"/>
              <a:ext cx="936625" cy="1125538"/>
            </a:xfrm>
            <a:custGeom>
              <a:avLst/>
              <a:gdLst>
                <a:gd name="T0" fmla="*/ 156 w 164"/>
                <a:gd name="T1" fmla="*/ 82 h 197"/>
                <a:gd name="T2" fmla="*/ 131 w 164"/>
                <a:gd name="T3" fmla="*/ 82 h 197"/>
                <a:gd name="T4" fmla="*/ 131 w 164"/>
                <a:gd name="T5" fmla="*/ 49 h 197"/>
                <a:gd name="T6" fmla="*/ 82 w 164"/>
                <a:gd name="T7" fmla="*/ 0 h 197"/>
                <a:gd name="T8" fmla="*/ 33 w 164"/>
                <a:gd name="T9" fmla="*/ 49 h 197"/>
                <a:gd name="T10" fmla="*/ 33 w 164"/>
                <a:gd name="T11" fmla="*/ 82 h 197"/>
                <a:gd name="T12" fmla="*/ 8 w 164"/>
                <a:gd name="T13" fmla="*/ 82 h 197"/>
                <a:gd name="T14" fmla="*/ 0 w 164"/>
                <a:gd name="T15" fmla="*/ 90 h 197"/>
                <a:gd name="T16" fmla="*/ 0 w 164"/>
                <a:gd name="T17" fmla="*/ 189 h 197"/>
                <a:gd name="T18" fmla="*/ 8 w 164"/>
                <a:gd name="T19" fmla="*/ 197 h 197"/>
                <a:gd name="T20" fmla="*/ 156 w 164"/>
                <a:gd name="T21" fmla="*/ 197 h 197"/>
                <a:gd name="T22" fmla="*/ 164 w 164"/>
                <a:gd name="T23" fmla="*/ 189 h 197"/>
                <a:gd name="T24" fmla="*/ 164 w 164"/>
                <a:gd name="T25" fmla="*/ 90 h 197"/>
                <a:gd name="T26" fmla="*/ 156 w 164"/>
                <a:gd name="T27" fmla="*/ 82 h 197"/>
                <a:gd name="T28" fmla="*/ 49 w 164"/>
                <a:gd name="T29" fmla="*/ 49 h 197"/>
                <a:gd name="T30" fmla="*/ 82 w 164"/>
                <a:gd name="T31" fmla="*/ 17 h 197"/>
                <a:gd name="T32" fmla="*/ 115 w 164"/>
                <a:gd name="T33" fmla="*/ 49 h 197"/>
                <a:gd name="T34" fmla="*/ 115 w 164"/>
                <a:gd name="T35" fmla="*/ 82 h 197"/>
                <a:gd name="T36" fmla="*/ 49 w 164"/>
                <a:gd name="T37" fmla="*/ 82 h 197"/>
                <a:gd name="T38" fmla="*/ 49 w 164"/>
                <a:gd name="T39" fmla="*/ 49 h 197"/>
                <a:gd name="T40" fmla="*/ 147 w 164"/>
                <a:gd name="T41" fmla="*/ 180 h 197"/>
                <a:gd name="T42" fmla="*/ 16 w 164"/>
                <a:gd name="T43" fmla="*/ 180 h 197"/>
                <a:gd name="T44" fmla="*/ 16 w 164"/>
                <a:gd name="T45" fmla="*/ 99 h 197"/>
                <a:gd name="T46" fmla="*/ 147 w 164"/>
                <a:gd name="T47" fmla="*/ 99 h 197"/>
                <a:gd name="T48" fmla="*/ 147 w 164"/>
                <a:gd name="T49" fmla="*/ 18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4" h="197">
                  <a:moveTo>
                    <a:pt x="156" y="82"/>
                  </a:moveTo>
                  <a:cubicBezTo>
                    <a:pt x="131" y="82"/>
                    <a:pt x="131" y="82"/>
                    <a:pt x="131" y="82"/>
                  </a:cubicBezTo>
                  <a:cubicBezTo>
                    <a:pt x="131" y="49"/>
                    <a:pt x="131" y="49"/>
                    <a:pt x="131" y="49"/>
                  </a:cubicBezTo>
                  <a:cubicBezTo>
                    <a:pt x="131" y="22"/>
                    <a:pt x="109" y="0"/>
                    <a:pt x="82" y="0"/>
                  </a:cubicBezTo>
                  <a:cubicBezTo>
                    <a:pt x="55" y="0"/>
                    <a:pt x="33" y="22"/>
                    <a:pt x="33" y="49"/>
                  </a:cubicBezTo>
                  <a:cubicBezTo>
                    <a:pt x="33" y="82"/>
                    <a:pt x="33" y="82"/>
                    <a:pt x="33" y="82"/>
                  </a:cubicBezTo>
                  <a:cubicBezTo>
                    <a:pt x="8" y="82"/>
                    <a:pt x="8" y="82"/>
                    <a:pt x="8" y="82"/>
                  </a:cubicBezTo>
                  <a:cubicBezTo>
                    <a:pt x="4" y="82"/>
                    <a:pt x="0" y="86"/>
                    <a:pt x="0" y="90"/>
                  </a:cubicBezTo>
                  <a:cubicBezTo>
                    <a:pt x="0" y="189"/>
                    <a:pt x="0" y="189"/>
                    <a:pt x="0" y="189"/>
                  </a:cubicBezTo>
                  <a:cubicBezTo>
                    <a:pt x="0" y="193"/>
                    <a:pt x="4" y="197"/>
                    <a:pt x="8" y="197"/>
                  </a:cubicBezTo>
                  <a:cubicBezTo>
                    <a:pt x="156" y="197"/>
                    <a:pt x="156" y="197"/>
                    <a:pt x="156" y="197"/>
                  </a:cubicBezTo>
                  <a:cubicBezTo>
                    <a:pt x="160" y="197"/>
                    <a:pt x="164" y="193"/>
                    <a:pt x="164" y="189"/>
                  </a:cubicBezTo>
                  <a:cubicBezTo>
                    <a:pt x="164" y="90"/>
                    <a:pt x="164" y="90"/>
                    <a:pt x="164" y="90"/>
                  </a:cubicBezTo>
                  <a:cubicBezTo>
                    <a:pt x="164" y="86"/>
                    <a:pt x="160" y="82"/>
                    <a:pt x="156" y="82"/>
                  </a:cubicBezTo>
                  <a:close/>
                  <a:moveTo>
                    <a:pt x="49" y="49"/>
                  </a:moveTo>
                  <a:cubicBezTo>
                    <a:pt x="49" y="31"/>
                    <a:pt x="64" y="17"/>
                    <a:pt x="82" y="17"/>
                  </a:cubicBezTo>
                  <a:cubicBezTo>
                    <a:pt x="100" y="17"/>
                    <a:pt x="115" y="31"/>
                    <a:pt x="115" y="49"/>
                  </a:cubicBezTo>
                  <a:cubicBezTo>
                    <a:pt x="115" y="82"/>
                    <a:pt x="115" y="82"/>
                    <a:pt x="115" y="82"/>
                  </a:cubicBezTo>
                  <a:cubicBezTo>
                    <a:pt x="49" y="82"/>
                    <a:pt x="49" y="82"/>
                    <a:pt x="49" y="82"/>
                  </a:cubicBezTo>
                  <a:lnTo>
                    <a:pt x="49" y="49"/>
                  </a:lnTo>
                  <a:close/>
                  <a:moveTo>
                    <a:pt x="147" y="180"/>
                  </a:moveTo>
                  <a:cubicBezTo>
                    <a:pt x="16" y="180"/>
                    <a:pt x="16" y="180"/>
                    <a:pt x="16" y="180"/>
                  </a:cubicBezTo>
                  <a:cubicBezTo>
                    <a:pt x="16" y="99"/>
                    <a:pt x="16" y="99"/>
                    <a:pt x="16" y="99"/>
                  </a:cubicBezTo>
                  <a:cubicBezTo>
                    <a:pt x="147" y="99"/>
                    <a:pt x="147" y="99"/>
                    <a:pt x="147" y="99"/>
                  </a:cubicBezTo>
                  <a:lnTo>
                    <a:pt x="147" y="1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0" name="Freeform 6"/>
            <p:cNvSpPr>
              <a:spLocks/>
            </p:cNvSpPr>
            <p:nvPr/>
          </p:nvSpPr>
          <p:spPr bwMode="auto">
            <a:xfrm>
              <a:off x="6242051" y="2209800"/>
              <a:ext cx="284163" cy="285750"/>
            </a:xfrm>
            <a:custGeom>
              <a:avLst/>
              <a:gdLst>
                <a:gd name="T0" fmla="*/ 47 w 50"/>
                <a:gd name="T1" fmla="*/ 3 h 50"/>
                <a:gd name="T2" fmla="*/ 36 w 50"/>
                <a:gd name="T3" fmla="*/ 3 h 50"/>
                <a:gd name="T4" fmla="*/ 25 w 50"/>
                <a:gd name="T5" fmla="*/ 14 h 50"/>
                <a:gd name="T6" fmla="*/ 15 w 50"/>
                <a:gd name="T7" fmla="*/ 3 h 50"/>
                <a:gd name="T8" fmla="*/ 3 w 50"/>
                <a:gd name="T9" fmla="*/ 3 h 50"/>
                <a:gd name="T10" fmla="*/ 3 w 50"/>
                <a:gd name="T11" fmla="*/ 15 h 50"/>
                <a:gd name="T12" fmla="*/ 14 w 50"/>
                <a:gd name="T13" fmla="*/ 25 h 50"/>
                <a:gd name="T14" fmla="*/ 3 w 50"/>
                <a:gd name="T15" fmla="*/ 36 h 50"/>
                <a:gd name="T16" fmla="*/ 3 w 50"/>
                <a:gd name="T17" fmla="*/ 47 h 50"/>
                <a:gd name="T18" fmla="*/ 9 w 50"/>
                <a:gd name="T19" fmla="*/ 50 h 50"/>
                <a:gd name="T20" fmla="*/ 15 w 50"/>
                <a:gd name="T21" fmla="*/ 47 h 50"/>
                <a:gd name="T22" fmla="*/ 25 w 50"/>
                <a:gd name="T23" fmla="*/ 37 h 50"/>
                <a:gd name="T24" fmla="*/ 36 w 50"/>
                <a:gd name="T25" fmla="*/ 47 h 50"/>
                <a:gd name="T26" fmla="*/ 41 w 50"/>
                <a:gd name="T27" fmla="*/ 50 h 50"/>
                <a:gd name="T28" fmla="*/ 47 w 50"/>
                <a:gd name="T29" fmla="*/ 47 h 50"/>
                <a:gd name="T30" fmla="*/ 47 w 50"/>
                <a:gd name="T31" fmla="*/ 36 h 50"/>
                <a:gd name="T32" fmla="*/ 37 w 50"/>
                <a:gd name="T33" fmla="*/ 25 h 50"/>
                <a:gd name="T34" fmla="*/ 47 w 50"/>
                <a:gd name="T35" fmla="*/ 15 h 50"/>
                <a:gd name="T36" fmla="*/ 47 w 50"/>
                <a:gd name="T37" fmla="*/ 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50">
                  <a:moveTo>
                    <a:pt x="47" y="3"/>
                  </a:moveTo>
                  <a:cubicBezTo>
                    <a:pt x="44" y="0"/>
                    <a:pt x="39" y="0"/>
                    <a:pt x="36" y="3"/>
                  </a:cubicBezTo>
                  <a:cubicBezTo>
                    <a:pt x="25" y="14"/>
                    <a:pt x="25" y="14"/>
                    <a:pt x="25" y="14"/>
                  </a:cubicBezTo>
                  <a:cubicBezTo>
                    <a:pt x="15" y="3"/>
                    <a:pt x="15" y="3"/>
                    <a:pt x="15" y="3"/>
                  </a:cubicBezTo>
                  <a:cubicBezTo>
                    <a:pt x="11" y="0"/>
                    <a:pt x="6" y="0"/>
                    <a:pt x="3" y="3"/>
                  </a:cubicBezTo>
                  <a:cubicBezTo>
                    <a:pt x="0" y="6"/>
                    <a:pt x="0" y="11"/>
                    <a:pt x="3" y="15"/>
                  </a:cubicBezTo>
                  <a:cubicBezTo>
                    <a:pt x="14" y="25"/>
                    <a:pt x="14" y="25"/>
                    <a:pt x="14" y="25"/>
                  </a:cubicBezTo>
                  <a:cubicBezTo>
                    <a:pt x="3" y="36"/>
                    <a:pt x="3" y="36"/>
                    <a:pt x="3" y="36"/>
                  </a:cubicBezTo>
                  <a:cubicBezTo>
                    <a:pt x="0" y="39"/>
                    <a:pt x="0" y="44"/>
                    <a:pt x="3" y="47"/>
                  </a:cubicBezTo>
                  <a:cubicBezTo>
                    <a:pt x="5" y="49"/>
                    <a:pt x="7" y="50"/>
                    <a:pt x="9" y="50"/>
                  </a:cubicBezTo>
                  <a:cubicBezTo>
                    <a:pt x="11" y="50"/>
                    <a:pt x="13" y="49"/>
                    <a:pt x="15" y="47"/>
                  </a:cubicBezTo>
                  <a:cubicBezTo>
                    <a:pt x="25" y="37"/>
                    <a:pt x="25" y="37"/>
                    <a:pt x="25" y="37"/>
                  </a:cubicBezTo>
                  <a:cubicBezTo>
                    <a:pt x="36" y="47"/>
                    <a:pt x="36" y="47"/>
                    <a:pt x="36" y="47"/>
                  </a:cubicBezTo>
                  <a:cubicBezTo>
                    <a:pt x="37" y="49"/>
                    <a:pt x="39" y="50"/>
                    <a:pt x="41" y="50"/>
                  </a:cubicBezTo>
                  <a:cubicBezTo>
                    <a:pt x="44" y="50"/>
                    <a:pt x="46" y="49"/>
                    <a:pt x="47" y="47"/>
                  </a:cubicBezTo>
                  <a:cubicBezTo>
                    <a:pt x="50" y="44"/>
                    <a:pt x="50" y="39"/>
                    <a:pt x="47" y="36"/>
                  </a:cubicBezTo>
                  <a:cubicBezTo>
                    <a:pt x="37" y="25"/>
                    <a:pt x="37" y="25"/>
                    <a:pt x="37" y="25"/>
                  </a:cubicBezTo>
                  <a:cubicBezTo>
                    <a:pt x="47" y="15"/>
                    <a:pt x="47" y="15"/>
                    <a:pt x="47" y="15"/>
                  </a:cubicBezTo>
                  <a:cubicBezTo>
                    <a:pt x="50" y="11"/>
                    <a:pt x="50" y="6"/>
                    <a:pt x="4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2" name="Freeform 7"/>
            <p:cNvSpPr>
              <a:spLocks/>
            </p:cNvSpPr>
            <p:nvPr/>
          </p:nvSpPr>
          <p:spPr bwMode="auto">
            <a:xfrm>
              <a:off x="6246813" y="2678113"/>
              <a:ext cx="279400" cy="96838"/>
            </a:xfrm>
            <a:custGeom>
              <a:avLst/>
              <a:gdLst>
                <a:gd name="T0" fmla="*/ 40 w 49"/>
                <a:gd name="T1" fmla="*/ 0 h 17"/>
                <a:gd name="T2" fmla="*/ 8 w 49"/>
                <a:gd name="T3" fmla="*/ 0 h 17"/>
                <a:gd name="T4" fmla="*/ 0 w 49"/>
                <a:gd name="T5" fmla="*/ 9 h 17"/>
                <a:gd name="T6" fmla="*/ 8 w 49"/>
                <a:gd name="T7" fmla="*/ 17 h 17"/>
                <a:gd name="T8" fmla="*/ 40 w 49"/>
                <a:gd name="T9" fmla="*/ 17 h 17"/>
                <a:gd name="T10" fmla="*/ 49 w 49"/>
                <a:gd name="T11" fmla="*/ 9 h 17"/>
                <a:gd name="T12" fmla="*/ 40 w 49"/>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49" h="17">
                  <a:moveTo>
                    <a:pt x="40" y="0"/>
                  </a:moveTo>
                  <a:cubicBezTo>
                    <a:pt x="8" y="0"/>
                    <a:pt x="8" y="0"/>
                    <a:pt x="8" y="0"/>
                  </a:cubicBezTo>
                  <a:cubicBezTo>
                    <a:pt x="3" y="0"/>
                    <a:pt x="0" y="4"/>
                    <a:pt x="0" y="9"/>
                  </a:cubicBezTo>
                  <a:cubicBezTo>
                    <a:pt x="0" y="13"/>
                    <a:pt x="3" y="17"/>
                    <a:pt x="8" y="17"/>
                  </a:cubicBezTo>
                  <a:cubicBezTo>
                    <a:pt x="40" y="17"/>
                    <a:pt x="40" y="17"/>
                    <a:pt x="40" y="17"/>
                  </a:cubicBezTo>
                  <a:cubicBezTo>
                    <a:pt x="45" y="17"/>
                    <a:pt x="49" y="13"/>
                    <a:pt x="49" y="9"/>
                  </a:cubicBezTo>
                  <a:cubicBezTo>
                    <a:pt x="49" y="4"/>
                    <a:pt x="45" y="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3" name="Freeform 8"/>
            <p:cNvSpPr>
              <a:spLocks/>
            </p:cNvSpPr>
            <p:nvPr/>
          </p:nvSpPr>
          <p:spPr bwMode="auto">
            <a:xfrm>
              <a:off x="6710363" y="2209800"/>
              <a:ext cx="284163" cy="285750"/>
            </a:xfrm>
            <a:custGeom>
              <a:avLst/>
              <a:gdLst>
                <a:gd name="T0" fmla="*/ 47 w 50"/>
                <a:gd name="T1" fmla="*/ 3 h 50"/>
                <a:gd name="T2" fmla="*/ 36 w 50"/>
                <a:gd name="T3" fmla="*/ 3 h 50"/>
                <a:gd name="T4" fmla="*/ 25 w 50"/>
                <a:gd name="T5" fmla="*/ 14 h 50"/>
                <a:gd name="T6" fmla="*/ 14 w 50"/>
                <a:gd name="T7" fmla="*/ 3 h 50"/>
                <a:gd name="T8" fmla="*/ 3 w 50"/>
                <a:gd name="T9" fmla="*/ 3 h 50"/>
                <a:gd name="T10" fmla="*/ 3 w 50"/>
                <a:gd name="T11" fmla="*/ 15 h 50"/>
                <a:gd name="T12" fmla="*/ 13 w 50"/>
                <a:gd name="T13" fmla="*/ 25 h 50"/>
                <a:gd name="T14" fmla="*/ 3 w 50"/>
                <a:gd name="T15" fmla="*/ 36 h 50"/>
                <a:gd name="T16" fmla="*/ 3 w 50"/>
                <a:gd name="T17" fmla="*/ 47 h 50"/>
                <a:gd name="T18" fmla="*/ 9 w 50"/>
                <a:gd name="T19" fmla="*/ 50 h 50"/>
                <a:gd name="T20" fmla="*/ 14 w 50"/>
                <a:gd name="T21" fmla="*/ 47 h 50"/>
                <a:gd name="T22" fmla="*/ 25 w 50"/>
                <a:gd name="T23" fmla="*/ 37 h 50"/>
                <a:gd name="T24" fmla="*/ 36 w 50"/>
                <a:gd name="T25" fmla="*/ 47 h 50"/>
                <a:gd name="T26" fmla="*/ 41 w 50"/>
                <a:gd name="T27" fmla="*/ 50 h 50"/>
                <a:gd name="T28" fmla="*/ 47 w 50"/>
                <a:gd name="T29" fmla="*/ 47 h 50"/>
                <a:gd name="T30" fmla="*/ 47 w 50"/>
                <a:gd name="T31" fmla="*/ 36 h 50"/>
                <a:gd name="T32" fmla="*/ 37 w 50"/>
                <a:gd name="T33" fmla="*/ 25 h 50"/>
                <a:gd name="T34" fmla="*/ 47 w 50"/>
                <a:gd name="T35" fmla="*/ 15 h 50"/>
                <a:gd name="T36" fmla="*/ 47 w 50"/>
                <a:gd name="T37" fmla="*/ 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50">
                  <a:moveTo>
                    <a:pt x="47" y="3"/>
                  </a:moveTo>
                  <a:cubicBezTo>
                    <a:pt x="44" y="0"/>
                    <a:pt x="39" y="0"/>
                    <a:pt x="36" y="3"/>
                  </a:cubicBezTo>
                  <a:cubicBezTo>
                    <a:pt x="25" y="14"/>
                    <a:pt x="25" y="14"/>
                    <a:pt x="25" y="14"/>
                  </a:cubicBezTo>
                  <a:cubicBezTo>
                    <a:pt x="14" y="3"/>
                    <a:pt x="14" y="3"/>
                    <a:pt x="14" y="3"/>
                  </a:cubicBezTo>
                  <a:cubicBezTo>
                    <a:pt x="11" y="0"/>
                    <a:pt x="6" y="0"/>
                    <a:pt x="3" y="3"/>
                  </a:cubicBezTo>
                  <a:cubicBezTo>
                    <a:pt x="0" y="6"/>
                    <a:pt x="0" y="11"/>
                    <a:pt x="3" y="15"/>
                  </a:cubicBezTo>
                  <a:cubicBezTo>
                    <a:pt x="13" y="25"/>
                    <a:pt x="13" y="25"/>
                    <a:pt x="13" y="25"/>
                  </a:cubicBezTo>
                  <a:cubicBezTo>
                    <a:pt x="3" y="36"/>
                    <a:pt x="3" y="36"/>
                    <a:pt x="3" y="36"/>
                  </a:cubicBezTo>
                  <a:cubicBezTo>
                    <a:pt x="0" y="39"/>
                    <a:pt x="0" y="44"/>
                    <a:pt x="3" y="47"/>
                  </a:cubicBezTo>
                  <a:cubicBezTo>
                    <a:pt x="4" y="49"/>
                    <a:pt x="7" y="50"/>
                    <a:pt x="9" y="50"/>
                  </a:cubicBezTo>
                  <a:cubicBezTo>
                    <a:pt x="11" y="50"/>
                    <a:pt x="13" y="49"/>
                    <a:pt x="14" y="47"/>
                  </a:cubicBezTo>
                  <a:cubicBezTo>
                    <a:pt x="25" y="37"/>
                    <a:pt x="25" y="37"/>
                    <a:pt x="25" y="37"/>
                  </a:cubicBezTo>
                  <a:cubicBezTo>
                    <a:pt x="36" y="47"/>
                    <a:pt x="36" y="47"/>
                    <a:pt x="36" y="47"/>
                  </a:cubicBezTo>
                  <a:cubicBezTo>
                    <a:pt x="37" y="49"/>
                    <a:pt x="39" y="50"/>
                    <a:pt x="41" y="50"/>
                  </a:cubicBezTo>
                  <a:cubicBezTo>
                    <a:pt x="43" y="50"/>
                    <a:pt x="46" y="49"/>
                    <a:pt x="47" y="47"/>
                  </a:cubicBezTo>
                  <a:cubicBezTo>
                    <a:pt x="50" y="44"/>
                    <a:pt x="50" y="39"/>
                    <a:pt x="47" y="36"/>
                  </a:cubicBezTo>
                  <a:cubicBezTo>
                    <a:pt x="37" y="25"/>
                    <a:pt x="37" y="25"/>
                    <a:pt x="37" y="25"/>
                  </a:cubicBezTo>
                  <a:cubicBezTo>
                    <a:pt x="47" y="15"/>
                    <a:pt x="47" y="15"/>
                    <a:pt x="47" y="15"/>
                  </a:cubicBezTo>
                  <a:cubicBezTo>
                    <a:pt x="50" y="11"/>
                    <a:pt x="50" y="6"/>
                    <a:pt x="4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4" name="Freeform 9"/>
            <p:cNvSpPr>
              <a:spLocks/>
            </p:cNvSpPr>
            <p:nvPr/>
          </p:nvSpPr>
          <p:spPr bwMode="auto">
            <a:xfrm>
              <a:off x="6710363" y="2678113"/>
              <a:ext cx="284163" cy="96838"/>
            </a:xfrm>
            <a:custGeom>
              <a:avLst/>
              <a:gdLst>
                <a:gd name="T0" fmla="*/ 41 w 50"/>
                <a:gd name="T1" fmla="*/ 0 h 17"/>
                <a:gd name="T2" fmla="*/ 9 w 50"/>
                <a:gd name="T3" fmla="*/ 0 h 17"/>
                <a:gd name="T4" fmla="*/ 0 w 50"/>
                <a:gd name="T5" fmla="*/ 9 h 17"/>
                <a:gd name="T6" fmla="*/ 9 w 50"/>
                <a:gd name="T7" fmla="*/ 17 h 17"/>
                <a:gd name="T8" fmla="*/ 41 w 50"/>
                <a:gd name="T9" fmla="*/ 17 h 17"/>
                <a:gd name="T10" fmla="*/ 50 w 50"/>
                <a:gd name="T11" fmla="*/ 9 h 17"/>
                <a:gd name="T12" fmla="*/ 41 w 50"/>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50" h="17">
                  <a:moveTo>
                    <a:pt x="41" y="0"/>
                  </a:moveTo>
                  <a:cubicBezTo>
                    <a:pt x="9" y="0"/>
                    <a:pt x="9" y="0"/>
                    <a:pt x="9" y="0"/>
                  </a:cubicBezTo>
                  <a:cubicBezTo>
                    <a:pt x="4" y="0"/>
                    <a:pt x="0" y="4"/>
                    <a:pt x="0" y="9"/>
                  </a:cubicBezTo>
                  <a:cubicBezTo>
                    <a:pt x="0" y="13"/>
                    <a:pt x="4" y="17"/>
                    <a:pt x="9" y="17"/>
                  </a:cubicBezTo>
                  <a:cubicBezTo>
                    <a:pt x="41" y="17"/>
                    <a:pt x="41" y="17"/>
                    <a:pt x="41" y="17"/>
                  </a:cubicBezTo>
                  <a:cubicBezTo>
                    <a:pt x="46" y="17"/>
                    <a:pt x="50" y="13"/>
                    <a:pt x="50" y="9"/>
                  </a:cubicBezTo>
                  <a:cubicBezTo>
                    <a:pt x="50" y="4"/>
                    <a:pt x="46"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5" name="Freeform 10"/>
            <p:cNvSpPr>
              <a:spLocks/>
            </p:cNvSpPr>
            <p:nvPr/>
          </p:nvSpPr>
          <p:spPr bwMode="auto">
            <a:xfrm>
              <a:off x="7172326" y="2209800"/>
              <a:ext cx="290513" cy="285750"/>
            </a:xfrm>
            <a:custGeom>
              <a:avLst/>
              <a:gdLst>
                <a:gd name="T0" fmla="*/ 48 w 51"/>
                <a:gd name="T1" fmla="*/ 3 h 50"/>
                <a:gd name="T2" fmla="*/ 36 w 51"/>
                <a:gd name="T3" fmla="*/ 3 h 50"/>
                <a:gd name="T4" fmla="*/ 26 w 51"/>
                <a:gd name="T5" fmla="*/ 14 h 50"/>
                <a:gd name="T6" fmla="*/ 15 w 51"/>
                <a:gd name="T7" fmla="*/ 3 h 50"/>
                <a:gd name="T8" fmla="*/ 4 w 51"/>
                <a:gd name="T9" fmla="*/ 3 h 50"/>
                <a:gd name="T10" fmla="*/ 4 w 51"/>
                <a:gd name="T11" fmla="*/ 15 h 50"/>
                <a:gd name="T12" fmla="*/ 14 w 51"/>
                <a:gd name="T13" fmla="*/ 25 h 50"/>
                <a:gd name="T14" fmla="*/ 4 w 51"/>
                <a:gd name="T15" fmla="*/ 36 h 50"/>
                <a:gd name="T16" fmla="*/ 4 w 51"/>
                <a:gd name="T17" fmla="*/ 47 h 50"/>
                <a:gd name="T18" fmla="*/ 9 w 51"/>
                <a:gd name="T19" fmla="*/ 50 h 50"/>
                <a:gd name="T20" fmla="*/ 15 w 51"/>
                <a:gd name="T21" fmla="*/ 47 h 50"/>
                <a:gd name="T22" fmla="*/ 26 w 51"/>
                <a:gd name="T23" fmla="*/ 37 h 50"/>
                <a:gd name="T24" fmla="*/ 36 w 51"/>
                <a:gd name="T25" fmla="*/ 47 h 50"/>
                <a:gd name="T26" fmla="*/ 42 w 51"/>
                <a:gd name="T27" fmla="*/ 50 h 50"/>
                <a:gd name="T28" fmla="*/ 48 w 51"/>
                <a:gd name="T29" fmla="*/ 47 h 50"/>
                <a:gd name="T30" fmla="*/ 48 w 51"/>
                <a:gd name="T31" fmla="*/ 36 h 50"/>
                <a:gd name="T32" fmla="*/ 37 w 51"/>
                <a:gd name="T33" fmla="*/ 25 h 50"/>
                <a:gd name="T34" fmla="*/ 48 w 51"/>
                <a:gd name="T35" fmla="*/ 15 h 50"/>
                <a:gd name="T36" fmla="*/ 48 w 51"/>
                <a:gd name="T37" fmla="*/ 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50">
                  <a:moveTo>
                    <a:pt x="48" y="3"/>
                  </a:moveTo>
                  <a:cubicBezTo>
                    <a:pt x="45" y="0"/>
                    <a:pt x="40" y="0"/>
                    <a:pt x="36" y="3"/>
                  </a:cubicBezTo>
                  <a:cubicBezTo>
                    <a:pt x="26" y="14"/>
                    <a:pt x="26" y="14"/>
                    <a:pt x="26" y="14"/>
                  </a:cubicBezTo>
                  <a:cubicBezTo>
                    <a:pt x="15" y="3"/>
                    <a:pt x="15" y="3"/>
                    <a:pt x="15" y="3"/>
                  </a:cubicBezTo>
                  <a:cubicBezTo>
                    <a:pt x="12" y="0"/>
                    <a:pt x="7" y="0"/>
                    <a:pt x="4" y="3"/>
                  </a:cubicBezTo>
                  <a:cubicBezTo>
                    <a:pt x="0" y="6"/>
                    <a:pt x="0" y="11"/>
                    <a:pt x="4" y="15"/>
                  </a:cubicBezTo>
                  <a:cubicBezTo>
                    <a:pt x="14" y="25"/>
                    <a:pt x="14" y="25"/>
                    <a:pt x="14" y="25"/>
                  </a:cubicBezTo>
                  <a:cubicBezTo>
                    <a:pt x="4" y="36"/>
                    <a:pt x="4" y="36"/>
                    <a:pt x="4" y="36"/>
                  </a:cubicBezTo>
                  <a:cubicBezTo>
                    <a:pt x="0" y="39"/>
                    <a:pt x="0" y="44"/>
                    <a:pt x="4" y="47"/>
                  </a:cubicBezTo>
                  <a:cubicBezTo>
                    <a:pt x="5" y="49"/>
                    <a:pt x="7" y="50"/>
                    <a:pt x="9" y="50"/>
                  </a:cubicBezTo>
                  <a:cubicBezTo>
                    <a:pt x="12" y="50"/>
                    <a:pt x="14" y="49"/>
                    <a:pt x="15" y="47"/>
                  </a:cubicBezTo>
                  <a:cubicBezTo>
                    <a:pt x="26" y="37"/>
                    <a:pt x="26" y="37"/>
                    <a:pt x="26" y="37"/>
                  </a:cubicBezTo>
                  <a:cubicBezTo>
                    <a:pt x="36" y="47"/>
                    <a:pt x="36" y="47"/>
                    <a:pt x="36" y="47"/>
                  </a:cubicBezTo>
                  <a:cubicBezTo>
                    <a:pt x="38" y="49"/>
                    <a:pt x="40" y="50"/>
                    <a:pt x="42" y="50"/>
                  </a:cubicBezTo>
                  <a:cubicBezTo>
                    <a:pt x="44" y="50"/>
                    <a:pt x="46" y="49"/>
                    <a:pt x="48" y="47"/>
                  </a:cubicBezTo>
                  <a:cubicBezTo>
                    <a:pt x="51" y="44"/>
                    <a:pt x="51" y="39"/>
                    <a:pt x="48" y="36"/>
                  </a:cubicBezTo>
                  <a:cubicBezTo>
                    <a:pt x="37" y="25"/>
                    <a:pt x="37" y="25"/>
                    <a:pt x="37" y="25"/>
                  </a:cubicBezTo>
                  <a:cubicBezTo>
                    <a:pt x="48" y="15"/>
                    <a:pt x="48" y="15"/>
                    <a:pt x="48" y="15"/>
                  </a:cubicBezTo>
                  <a:cubicBezTo>
                    <a:pt x="51" y="11"/>
                    <a:pt x="51" y="6"/>
                    <a:pt x="4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6" name="Freeform 11"/>
            <p:cNvSpPr>
              <a:spLocks/>
            </p:cNvSpPr>
            <p:nvPr/>
          </p:nvSpPr>
          <p:spPr bwMode="auto">
            <a:xfrm>
              <a:off x="7178676" y="2678113"/>
              <a:ext cx="279400" cy="96838"/>
            </a:xfrm>
            <a:custGeom>
              <a:avLst/>
              <a:gdLst>
                <a:gd name="T0" fmla="*/ 41 w 49"/>
                <a:gd name="T1" fmla="*/ 0 h 17"/>
                <a:gd name="T2" fmla="*/ 8 w 49"/>
                <a:gd name="T3" fmla="*/ 0 h 17"/>
                <a:gd name="T4" fmla="*/ 0 w 49"/>
                <a:gd name="T5" fmla="*/ 9 h 17"/>
                <a:gd name="T6" fmla="*/ 8 w 49"/>
                <a:gd name="T7" fmla="*/ 17 h 17"/>
                <a:gd name="T8" fmla="*/ 41 w 49"/>
                <a:gd name="T9" fmla="*/ 17 h 17"/>
                <a:gd name="T10" fmla="*/ 49 w 49"/>
                <a:gd name="T11" fmla="*/ 9 h 17"/>
                <a:gd name="T12" fmla="*/ 41 w 49"/>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49" h="17">
                  <a:moveTo>
                    <a:pt x="41" y="0"/>
                  </a:moveTo>
                  <a:cubicBezTo>
                    <a:pt x="8" y="0"/>
                    <a:pt x="8" y="0"/>
                    <a:pt x="8" y="0"/>
                  </a:cubicBezTo>
                  <a:cubicBezTo>
                    <a:pt x="4" y="0"/>
                    <a:pt x="0" y="4"/>
                    <a:pt x="0" y="9"/>
                  </a:cubicBezTo>
                  <a:cubicBezTo>
                    <a:pt x="0" y="13"/>
                    <a:pt x="4" y="17"/>
                    <a:pt x="8" y="17"/>
                  </a:cubicBezTo>
                  <a:cubicBezTo>
                    <a:pt x="41" y="17"/>
                    <a:pt x="41" y="17"/>
                    <a:pt x="41" y="17"/>
                  </a:cubicBezTo>
                  <a:cubicBezTo>
                    <a:pt x="46" y="17"/>
                    <a:pt x="49" y="13"/>
                    <a:pt x="49" y="9"/>
                  </a:cubicBezTo>
                  <a:cubicBezTo>
                    <a:pt x="49" y="4"/>
                    <a:pt x="46"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7" name="Freeform 12"/>
            <p:cNvSpPr>
              <a:spLocks/>
            </p:cNvSpPr>
            <p:nvPr/>
          </p:nvSpPr>
          <p:spPr bwMode="auto">
            <a:xfrm>
              <a:off x="7640638" y="2209800"/>
              <a:ext cx="292100" cy="285750"/>
            </a:xfrm>
            <a:custGeom>
              <a:avLst/>
              <a:gdLst>
                <a:gd name="T0" fmla="*/ 37 w 51"/>
                <a:gd name="T1" fmla="*/ 25 h 50"/>
                <a:gd name="T2" fmla="*/ 48 w 51"/>
                <a:gd name="T3" fmla="*/ 15 h 50"/>
                <a:gd name="T4" fmla="*/ 48 w 51"/>
                <a:gd name="T5" fmla="*/ 3 h 50"/>
                <a:gd name="T6" fmla="*/ 36 w 51"/>
                <a:gd name="T7" fmla="*/ 3 h 50"/>
                <a:gd name="T8" fmla="*/ 26 w 51"/>
                <a:gd name="T9" fmla="*/ 14 h 50"/>
                <a:gd name="T10" fmla="*/ 15 w 51"/>
                <a:gd name="T11" fmla="*/ 3 h 50"/>
                <a:gd name="T12" fmla="*/ 4 w 51"/>
                <a:gd name="T13" fmla="*/ 3 h 50"/>
                <a:gd name="T14" fmla="*/ 4 w 51"/>
                <a:gd name="T15" fmla="*/ 15 h 50"/>
                <a:gd name="T16" fmla="*/ 14 w 51"/>
                <a:gd name="T17" fmla="*/ 25 h 50"/>
                <a:gd name="T18" fmla="*/ 4 w 51"/>
                <a:gd name="T19" fmla="*/ 36 h 50"/>
                <a:gd name="T20" fmla="*/ 4 w 51"/>
                <a:gd name="T21" fmla="*/ 47 h 50"/>
                <a:gd name="T22" fmla="*/ 9 w 51"/>
                <a:gd name="T23" fmla="*/ 50 h 50"/>
                <a:gd name="T24" fmla="*/ 15 w 51"/>
                <a:gd name="T25" fmla="*/ 47 h 50"/>
                <a:gd name="T26" fmla="*/ 26 w 51"/>
                <a:gd name="T27" fmla="*/ 37 h 50"/>
                <a:gd name="T28" fmla="*/ 36 w 51"/>
                <a:gd name="T29" fmla="*/ 47 h 50"/>
                <a:gd name="T30" fmla="*/ 42 w 51"/>
                <a:gd name="T31" fmla="*/ 50 h 50"/>
                <a:gd name="T32" fmla="*/ 48 w 51"/>
                <a:gd name="T33" fmla="*/ 47 h 50"/>
                <a:gd name="T34" fmla="*/ 48 w 51"/>
                <a:gd name="T35" fmla="*/ 36 h 50"/>
                <a:gd name="T36" fmla="*/ 37 w 51"/>
                <a:gd name="T3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50">
                  <a:moveTo>
                    <a:pt x="37" y="25"/>
                  </a:moveTo>
                  <a:cubicBezTo>
                    <a:pt x="48" y="15"/>
                    <a:pt x="48" y="15"/>
                    <a:pt x="48" y="15"/>
                  </a:cubicBezTo>
                  <a:cubicBezTo>
                    <a:pt x="51" y="11"/>
                    <a:pt x="51" y="6"/>
                    <a:pt x="48" y="3"/>
                  </a:cubicBezTo>
                  <a:cubicBezTo>
                    <a:pt x="45" y="0"/>
                    <a:pt x="39" y="0"/>
                    <a:pt x="36" y="3"/>
                  </a:cubicBezTo>
                  <a:cubicBezTo>
                    <a:pt x="26" y="14"/>
                    <a:pt x="26" y="14"/>
                    <a:pt x="26" y="14"/>
                  </a:cubicBezTo>
                  <a:cubicBezTo>
                    <a:pt x="15" y="3"/>
                    <a:pt x="15" y="3"/>
                    <a:pt x="15" y="3"/>
                  </a:cubicBezTo>
                  <a:cubicBezTo>
                    <a:pt x="12" y="0"/>
                    <a:pt x="7" y="0"/>
                    <a:pt x="4" y="3"/>
                  </a:cubicBezTo>
                  <a:cubicBezTo>
                    <a:pt x="0" y="6"/>
                    <a:pt x="0" y="11"/>
                    <a:pt x="4" y="15"/>
                  </a:cubicBezTo>
                  <a:cubicBezTo>
                    <a:pt x="14" y="25"/>
                    <a:pt x="14" y="25"/>
                    <a:pt x="14" y="25"/>
                  </a:cubicBezTo>
                  <a:cubicBezTo>
                    <a:pt x="4" y="36"/>
                    <a:pt x="4" y="36"/>
                    <a:pt x="4" y="36"/>
                  </a:cubicBezTo>
                  <a:cubicBezTo>
                    <a:pt x="0" y="39"/>
                    <a:pt x="0" y="44"/>
                    <a:pt x="4" y="47"/>
                  </a:cubicBezTo>
                  <a:cubicBezTo>
                    <a:pt x="5" y="49"/>
                    <a:pt x="7" y="50"/>
                    <a:pt x="9" y="50"/>
                  </a:cubicBezTo>
                  <a:cubicBezTo>
                    <a:pt x="11" y="50"/>
                    <a:pt x="14" y="49"/>
                    <a:pt x="15" y="47"/>
                  </a:cubicBezTo>
                  <a:cubicBezTo>
                    <a:pt x="26" y="37"/>
                    <a:pt x="26" y="37"/>
                    <a:pt x="26" y="37"/>
                  </a:cubicBezTo>
                  <a:cubicBezTo>
                    <a:pt x="36" y="47"/>
                    <a:pt x="36" y="47"/>
                    <a:pt x="36" y="47"/>
                  </a:cubicBezTo>
                  <a:cubicBezTo>
                    <a:pt x="38" y="49"/>
                    <a:pt x="40" y="50"/>
                    <a:pt x="42" y="50"/>
                  </a:cubicBezTo>
                  <a:cubicBezTo>
                    <a:pt x="44" y="50"/>
                    <a:pt x="46" y="49"/>
                    <a:pt x="48" y="47"/>
                  </a:cubicBezTo>
                  <a:cubicBezTo>
                    <a:pt x="51" y="44"/>
                    <a:pt x="51" y="39"/>
                    <a:pt x="48" y="36"/>
                  </a:cubicBezTo>
                  <a:lnTo>
                    <a:pt x="37"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88" name="Freeform 13"/>
            <p:cNvSpPr>
              <a:spLocks/>
            </p:cNvSpPr>
            <p:nvPr/>
          </p:nvSpPr>
          <p:spPr bwMode="auto">
            <a:xfrm>
              <a:off x="7646988" y="2678113"/>
              <a:ext cx="279400" cy="96838"/>
            </a:xfrm>
            <a:custGeom>
              <a:avLst/>
              <a:gdLst>
                <a:gd name="T0" fmla="*/ 41 w 49"/>
                <a:gd name="T1" fmla="*/ 0 h 17"/>
                <a:gd name="T2" fmla="*/ 8 w 49"/>
                <a:gd name="T3" fmla="*/ 0 h 17"/>
                <a:gd name="T4" fmla="*/ 0 w 49"/>
                <a:gd name="T5" fmla="*/ 9 h 17"/>
                <a:gd name="T6" fmla="*/ 8 w 49"/>
                <a:gd name="T7" fmla="*/ 17 h 17"/>
                <a:gd name="T8" fmla="*/ 41 w 49"/>
                <a:gd name="T9" fmla="*/ 17 h 17"/>
                <a:gd name="T10" fmla="*/ 49 w 49"/>
                <a:gd name="T11" fmla="*/ 9 h 17"/>
                <a:gd name="T12" fmla="*/ 41 w 49"/>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49" h="17">
                  <a:moveTo>
                    <a:pt x="41" y="0"/>
                  </a:moveTo>
                  <a:cubicBezTo>
                    <a:pt x="8" y="0"/>
                    <a:pt x="8" y="0"/>
                    <a:pt x="8" y="0"/>
                  </a:cubicBezTo>
                  <a:cubicBezTo>
                    <a:pt x="4" y="0"/>
                    <a:pt x="0" y="4"/>
                    <a:pt x="0" y="9"/>
                  </a:cubicBezTo>
                  <a:cubicBezTo>
                    <a:pt x="0" y="13"/>
                    <a:pt x="4" y="17"/>
                    <a:pt x="8" y="17"/>
                  </a:cubicBezTo>
                  <a:cubicBezTo>
                    <a:pt x="41" y="17"/>
                    <a:pt x="41" y="17"/>
                    <a:pt x="41" y="17"/>
                  </a:cubicBezTo>
                  <a:cubicBezTo>
                    <a:pt x="46" y="17"/>
                    <a:pt x="49" y="13"/>
                    <a:pt x="49" y="9"/>
                  </a:cubicBezTo>
                  <a:cubicBezTo>
                    <a:pt x="49" y="4"/>
                    <a:pt x="46"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21" name="Text Placeholder 22"/>
          <p:cNvSpPr txBox="1">
            <a:spLocks/>
          </p:cNvSpPr>
          <p:nvPr/>
        </p:nvSpPr>
        <p:spPr>
          <a:xfrm>
            <a:off x="6155424" y="3266564"/>
            <a:ext cx="2031952" cy="137160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b="0" i="0" u="none" baseline="0" dirty="0">
                <a:latin typeface="SimHei" panose="02010609060101010101" pitchFamily="49" charset="-122"/>
                <a:ea typeface="SimHei" panose="02010609060101010101" pitchFamily="49" charset="-122"/>
              </a:rPr>
              <a:t>您不必马上为 </a:t>
            </a:r>
            <a:r>
              <a:rPr lang="zh-CN" b="0" i="0" u="none" baseline="0" dirty="0"/>
              <a:t>ICE </a:t>
            </a:r>
            <a:r>
              <a:rPr lang="zh-CN" b="0" i="0" u="none" baseline="0" dirty="0">
                <a:latin typeface="SimHei" panose="02010609060101010101" pitchFamily="49" charset="-122"/>
                <a:ea typeface="SimHei" panose="02010609060101010101" pitchFamily="49" charset="-122"/>
              </a:rPr>
              <a:t>开门，</a:t>
            </a:r>
            <a:r>
              <a:rPr lang="zh-CN" b="1" i="0" u="none" baseline="0" dirty="0">
                <a:latin typeface="SimHei" panose="02010609060101010101" pitchFamily="49" charset="-122"/>
                <a:ea typeface="SimHei" panose="02010609060101010101" pitchFamily="49" charset="-122"/>
              </a:rPr>
              <a:t>也不必和 </a:t>
            </a:r>
            <a:r>
              <a:rPr lang="zh-CN" b="1" i="0" u="none" baseline="0" dirty="0"/>
              <a:t>ICE </a:t>
            </a:r>
            <a:r>
              <a:rPr lang="zh-CN" b="1" i="0" u="none" baseline="0" dirty="0">
                <a:latin typeface="SimHei" panose="02010609060101010101" pitchFamily="49" charset="-122"/>
                <a:ea typeface="SimHei" panose="02010609060101010101" pitchFamily="49" charset="-122"/>
              </a:rPr>
              <a:t>交谈</a:t>
            </a:r>
            <a:r>
              <a:rPr lang="zh-CN" b="0" i="0" u="none" baseline="0" dirty="0">
                <a:latin typeface="SimHei" panose="02010609060101010101" pitchFamily="49" charset="-122"/>
                <a:ea typeface="SimHei" panose="02010609060101010101" pitchFamily="49" charset="-122"/>
              </a:rPr>
              <a:t>。</a:t>
            </a:r>
          </a:p>
        </p:txBody>
      </p:sp>
      <p:sp>
        <p:nvSpPr>
          <p:cNvPr id="34" name="Text Placeholder 22"/>
          <p:cNvSpPr txBox="1">
            <a:spLocks/>
          </p:cNvSpPr>
          <p:nvPr/>
        </p:nvSpPr>
        <p:spPr>
          <a:xfrm>
            <a:off x="1488274" y="9525000"/>
            <a:ext cx="2988308" cy="221366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2400" b="0" i="0" u="none" baseline="0" dirty="0"/>
              <a:t>如果 ICE 在找人， </a:t>
            </a:r>
          </a:p>
          <a:p>
            <a:pPr marL="342900" indent="-342900" algn="l" rtl="0">
              <a:buNone/>
            </a:pPr>
            <a:r>
              <a:rPr lang="en-US" sz="2400" b="1" dirty="0"/>
              <a:t>1. </a:t>
            </a:r>
            <a:r>
              <a:rPr lang="zh-CN" sz="2400" b="1" i="0" u="none" baseline="0" dirty="0">
                <a:latin typeface="SimHei" panose="02010609060101010101" pitchFamily="49" charset="-122"/>
                <a:ea typeface="SimHei" panose="02010609060101010101" pitchFamily="49" charset="-122"/>
              </a:rPr>
              <a:t>您不需要说话。 </a:t>
            </a:r>
          </a:p>
          <a:p>
            <a:pPr marL="342900" indent="-342900" algn="l" rtl="0">
              <a:buNone/>
            </a:pPr>
            <a:r>
              <a:rPr lang="en-US" sz="2400" b="1" dirty="0"/>
              <a:t>2. </a:t>
            </a:r>
            <a:r>
              <a:rPr lang="zh-CN" sz="2400" b="1" i="0" u="none" baseline="0" dirty="0">
                <a:latin typeface="SimHei" panose="02010609060101010101" pitchFamily="49" charset="-122"/>
                <a:ea typeface="SimHei" panose="02010609060101010101" pitchFamily="49" charset="-122"/>
              </a:rPr>
              <a:t>如果您选择发言，您可以要求 </a:t>
            </a:r>
            <a:r>
              <a:rPr lang="zh-CN" sz="2400" b="1" i="0" u="none" baseline="0" dirty="0"/>
              <a:t>ICE </a:t>
            </a:r>
            <a:r>
              <a:rPr lang="zh-CN" sz="2400" b="1" i="0" u="none" baseline="0" dirty="0">
                <a:latin typeface="SimHei" panose="02010609060101010101" pitchFamily="49" charset="-122"/>
                <a:ea typeface="SimHei" panose="02010609060101010101" pitchFamily="49" charset="-122"/>
              </a:rPr>
              <a:t>留下联系方式。 </a:t>
            </a:r>
          </a:p>
          <a:p>
            <a:pPr marL="342900" indent="-342900" algn="l" rtl="0">
              <a:buAutoNum type="arabicPeriod"/>
            </a:pPr>
            <a:endParaRPr lang="zh-CN" sz="2400" b="1" dirty="0"/>
          </a:p>
        </p:txBody>
      </p:sp>
      <p:sp>
        <p:nvSpPr>
          <p:cNvPr id="91" name="Text Placeholder 22"/>
          <p:cNvSpPr txBox="1">
            <a:spLocks/>
          </p:cNvSpPr>
          <p:nvPr/>
        </p:nvSpPr>
        <p:spPr>
          <a:xfrm>
            <a:off x="1488274" y="5562600"/>
            <a:ext cx="3090116" cy="287949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2400" b="0" i="0" u="none" baseline="0" dirty="0">
                <a:latin typeface="SimHei" panose="02010609060101010101" pitchFamily="49" charset="-122"/>
                <a:ea typeface="SimHei" panose="02010609060101010101" pitchFamily="49" charset="-122"/>
              </a:rPr>
              <a:t>您可以</a:t>
            </a:r>
            <a:r>
              <a:rPr lang="zh-CN" sz="2400" b="1" i="0" u="none" baseline="0" dirty="0">
                <a:latin typeface="SimHei" panose="02010609060101010101" pitchFamily="49" charset="-122"/>
                <a:ea typeface="SimHei" panose="02010609060101010101" pitchFamily="49" charset="-122"/>
              </a:rPr>
              <a:t>紧闭大门</a:t>
            </a:r>
            <a:r>
              <a:rPr lang="zh-CN" sz="2400" b="0" i="0" u="none" baseline="0" dirty="0">
                <a:latin typeface="SimHei" panose="02010609060101010101" pitchFamily="49" charset="-122"/>
                <a:ea typeface="SimHei" panose="02010609060101010101" pitchFamily="49" charset="-122"/>
              </a:rPr>
              <a:t>，</a:t>
            </a:r>
          </a:p>
          <a:p>
            <a:pPr marL="342900" indent="-342900" algn="l" rtl="0">
              <a:buNone/>
            </a:pPr>
            <a:r>
              <a:rPr lang="en-US" sz="2400" b="1" dirty="0"/>
              <a:t>1. </a:t>
            </a:r>
            <a:r>
              <a:rPr lang="zh-CN" sz="2400" b="1" i="0" u="none" baseline="0" dirty="0">
                <a:latin typeface="SimHei" panose="02010609060101010101" pitchFamily="49" charset="-122"/>
                <a:ea typeface="SimHei" panose="02010609060101010101" pitchFamily="49" charset="-122"/>
                <a:cs typeface="+mj-cs"/>
              </a:rPr>
              <a:t>要求查看他们的徽章、身份证或名片。</a:t>
            </a:r>
            <a:endParaRPr lang="zh-CN" sz="2400" dirty="0">
              <a:latin typeface="SimHei" panose="02010609060101010101" pitchFamily="49" charset="-122"/>
              <a:ea typeface="SimHei" panose="02010609060101010101" pitchFamily="49" charset="-122"/>
              <a:cs typeface="+mj-cs"/>
            </a:endParaRPr>
          </a:p>
          <a:p>
            <a:pPr marL="342900" indent="-342900" algn="l" rtl="0">
              <a:buNone/>
            </a:pPr>
            <a:r>
              <a:rPr lang="en-US" sz="2400" b="1" dirty="0"/>
              <a:t>2. </a:t>
            </a:r>
            <a:r>
              <a:rPr lang="zh-CN" sz="2400" b="1" i="0" u="none" baseline="0" dirty="0">
                <a:latin typeface="SimHei" panose="02010609060101010101" pitchFamily="49" charset="-122"/>
                <a:ea typeface="SimHei" panose="02010609060101010101" pitchFamily="49" charset="-122"/>
                <a:cs typeface="+mj-cs"/>
              </a:rPr>
              <a:t>要求查看法官签署的搜查令。</a:t>
            </a:r>
            <a:r>
              <a:rPr lang="zh-CN" sz="2400" b="1" i="0" u="none" baseline="0" dirty="0">
                <a:cs typeface="+mj-cs"/>
              </a:rPr>
              <a:t> </a:t>
            </a:r>
          </a:p>
        </p:txBody>
      </p:sp>
      <p:pic>
        <p:nvPicPr>
          <p:cNvPr id="5" name="Graphic 4">
            <a:extLst>
              <a:ext uri="{FF2B5EF4-FFF2-40B4-BE49-F238E27FC236}">
                <a16:creationId xmlns:a16="http://schemas.microsoft.com/office/drawing/2014/main" id="{4CAB0609-6712-4E74-A732-30962C39182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23292" y="869535"/>
            <a:ext cx="2497016" cy="1498209"/>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68487" y="737669"/>
            <a:ext cx="1606627" cy="1068407"/>
          </a:xfrm>
          <a:prstGeom prst="rect">
            <a:avLst/>
          </a:prstGeom>
        </p:spPr>
      </p:pic>
      <p:sp>
        <p:nvSpPr>
          <p:cNvPr id="61" name="Rectangle 60"/>
          <p:cNvSpPr/>
          <p:nvPr/>
        </p:nvSpPr>
        <p:spPr bwMode="gray">
          <a:xfrm>
            <a:off x="953377" y="1810844"/>
            <a:ext cx="4036846" cy="212308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lnSpc>
                <a:spcPts val="3400"/>
              </a:lnSpc>
              <a:buNone/>
            </a:pPr>
            <a:r>
              <a:rPr lang="zh-CN" sz="3200" b="1" i="0" u="none" baseline="0" dirty="0">
                <a:solidFill>
                  <a:schemeClr val="tx2"/>
                </a:solidFill>
                <a:latin typeface="SimHei" panose="02010609060101010101" pitchFamily="49" charset="-122"/>
                <a:ea typeface="SimHei" panose="02010609060101010101" pitchFamily="49" charset="-122"/>
              </a:rPr>
              <a:t>了</a:t>
            </a:r>
            <a:r>
              <a:rPr lang="zh-CN" sz="3200" b="1" i="0" u="none" baseline="0" dirty="0">
                <a:solidFill>
                  <a:schemeClr val="accent5"/>
                </a:solidFill>
                <a:latin typeface="SimHei" panose="02010609060101010101" pitchFamily="49" charset="-122"/>
                <a:ea typeface="SimHei" panose="02010609060101010101" pitchFamily="49" charset="-122"/>
              </a:rPr>
              <a:t>解</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您</a:t>
            </a:r>
            <a:r>
              <a:rPr lang="zh-CN" sz="3200" b="1" i="0" u="none" baseline="0" dirty="0">
                <a:solidFill>
                  <a:schemeClr val="accent5"/>
                </a:solidFill>
                <a:latin typeface="SimHei" panose="02010609060101010101" pitchFamily="49" charset="-122"/>
                <a:ea typeface="SimHei" panose="02010609060101010101" pitchFamily="49" charset="-122"/>
              </a:rPr>
              <a:t>的</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权</a:t>
            </a:r>
            <a:r>
              <a:rPr lang="zh-CN" sz="3200" b="1" i="0" u="none" baseline="0" dirty="0">
                <a:solidFill>
                  <a:schemeClr val="accent5"/>
                </a:solidFill>
                <a:latin typeface="SimHei" panose="02010609060101010101" pitchFamily="49" charset="-122"/>
                <a:ea typeface="SimHei" panose="02010609060101010101" pitchFamily="49" charset="-122"/>
              </a:rPr>
              <a:t>利</a:t>
            </a:r>
            <a:endParaRPr lang="zh-CN" sz="3200" b="1" dirty="0">
              <a:solidFill>
                <a:schemeClr val="accent5"/>
              </a:solidFill>
              <a:latin typeface="SimHei" panose="02010609060101010101" pitchFamily="49" charset="-122"/>
              <a:ea typeface="SimHei" panose="02010609060101010101" pitchFamily="49" charset="-122"/>
            </a:endParaRPr>
          </a:p>
          <a:p>
            <a:pPr marL="0" indent="0" algn="ctr" rtl="0">
              <a:lnSpc>
                <a:spcPts val="3000"/>
              </a:lnSpc>
              <a:spcBef>
                <a:spcPts val="600"/>
              </a:spcBef>
              <a:buNone/>
            </a:pPr>
            <a:r>
              <a:rPr lang="zh-CN" sz="2800" b="1" i="0" u="none" baseline="0" dirty="0">
                <a:solidFill>
                  <a:schemeClr val="accent5"/>
                </a:solidFill>
                <a:latin typeface="SimHei" panose="02010609060101010101" pitchFamily="49" charset="-122"/>
                <a:ea typeface="SimHei" panose="02010609060101010101" pitchFamily="49" charset="-122"/>
              </a:rPr>
              <a:t>当您面对</a:t>
            </a:r>
            <a:r>
              <a:rPr lang="zh-CN" sz="2800" b="1" i="0" u="none" baseline="0" dirty="0">
                <a:solidFill>
                  <a:schemeClr val="accent5"/>
                </a:solidFill>
              </a:rPr>
              <a:t> </a:t>
            </a:r>
            <a:r>
              <a:rPr lang="zh-CN" sz="2800" b="1" i="0" u="none" baseline="0" dirty="0">
                <a:solidFill>
                  <a:schemeClr val="tx2"/>
                </a:solidFill>
              </a:rPr>
              <a:t>ICE</a:t>
            </a:r>
            <a:r>
              <a:rPr lang="en-US" altLang="zh-CN" sz="2800" b="1" i="0" u="none" baseline="0" dirty="0">
                <a:solidFill>
                  <a:schemeClr val="tx2"/>
                </a:solidFill>
              </a:rPr>
              <a:t> </a:t>
            </a:r>
            <a:r>
              <a:rPr lang="zh-CN" altLang="en-US" sz="2800" b="1" dirty="0">
                <a:solidFill>
                  <a:schemeClr val="accent5"/>
                </a:solidFill>
                <a:latin typeface="SimHei" panose="02010609060101010101" pitchFamily="49" charset="-122"/>
                <a:ea typeface="SimHei" panose="02010609060101010101" pitchFamily="49" charset="-122"/>
              </a:rPr>
              <a:t>时</a:t>
            </a:r>
          </a:p>
          <a:p>
            <a:pPr marL="0" indent="0" algn="ctr" rtl="0">
              <a:buNone/>
            </a:pPr>
            <a:r>
              <a:rPr lang="zh-CN" b="1" i="0" u="none" baseline="0" dirty="0">
                <a:solidFill>
                  <a:schemeClr val="tx2"/>
                </a:solidFill>
                <a:latin typeface="SimHei" panose="02010609060101010101" pitchFamily="49" charset="-122"/>
                <a:ea typeface="SimHei" panose="02010609060101010101" pitchFamily="49" charset="-122"/>
              </a:rPr>
              <a:t>如果美国移民及海关执法局 </a:t>
            </a:r>
            <a:r>
              <a:rPr lang="zh-CN" b="1" i="0" u="none" baseline="0" dirty="0">
                <a:solidFill>
                  <a:schemeClr val="tx2"/>
                </a:solidFill>
              </a:rPr>
              <a:t>(Immigration Customs Enforcement, ICE)</a:t>
            </a:r>
            <a:r>
              <a:rPr lang="zh-CN" b="1" i="0" u="none" baseline="0" dirty="0">
                <a:solidFill>
                  <a:schemeClr val="tx2"/>
                </a:solidFill>
                <a:latin typeface="SimHei" panose="02010609060101010101" pitchFamily="49" charset="-122"/>
                <a:ea typeface="SimHei" panose="02010609060101010101" pitchFamily="49" charset="-122"/>
              </a:rPr>
              <a:t> 来到我家门口怎么办？</a:t>
            </a:r>
            <a:endParaRPr lang="zh-CN" dirty="0">
              <a:solidFill>
                <a:schemeClr val="tx2"/>
              </a:solidFill>
              <a:latin typeface="SimHei" panose="02010609060101010101" pitchFamily="49" charset="-122"/>
              <a:ea typeface="SimHei" panose="02010609060101010101" pitchFamily="49" charset="-122"/>
              <a:cs typeface="Calibri bold" panose="020F0702030404030204" pitchFamily="34" charset="0"/>
            </a:endParaRPr>
          </a:p>
        </p:txBody>
      </p:sp>
      <p:pic>
        <p:nvPicPr>
          <p:cNvPr id="9" name="Picture 8" descr="A picture containing text, gear, metalware&#10;&#10;Description automatically generated">
            <a:extLst>
              <a:ext uri="{FF2B5EF4-FFF2-40B4-BE49-F238E27FC236}">
                <a16:creationId xmlns:a16="http://schemas.microsoft.com/office/drawing/2014/main" id="{D2AF74A1-C4D8-460F-92F3-82B2EA7C598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91531" y="13771026"/>
            <a:ext cx="1628775" cy="1228725"/>
          </a:xfrm>
          <a:prstGeom prst="rect">
            <a:avLst/>
          </a:prstGeom>
        </p:spPr>
      </p:pic>
    </p:spTree>
    <p:extLst>
      <p:ext uri="{BB962C8B-B14F-4D97-AF65-F5344CB8AC3E}">
        <p14:creationId xmlns:p14="http://schemas.microsoft.com/office/powerpoint/2010/main" val="30916254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gray">
          <a:xfrm>
            <a:off x="5028236" y="457200"/>
            <a:ext cx="4114800" cy="4114800"/>
          </a:xfrm>
          <a:prstGeom prst="rect">
            <a:avLst/>
          </a:prstGeom>
          <a:solidFill>
            <a:schemeClr val="bg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sp>
        <p:nvSpPr>
          <p:cNvPr id="78" name="Rectangle 77"/>
          <p:cNvSpPr/>
          <p:nvPr/>
        </p:nvSpPr>
        <p:spPr bwMode="gray">
          <a:xfrm>
            <a:off x="919063" y="4572000"/>
            <a:ext cx="4114800" cy="4114800"/>
          </a:xfrm>
          <a:prstGeom prst="rect">
            <a:avLst/>
          </a:prstGeom>
          <a:solidFill>
            <a:schemeClr val="bg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pic>
        <p:nvPicPr>
          <p:cNvPr id="76" name="Picture 75"/>
          <p:cNvPicPr>
            <a:picLocks noChangeAspect="1"/>
          </p:cNvPicPr>
          <p:nvPr/>
        </p:nvPicPr>
        <p:blipFill rotWithShape="1">
          <a:blip r:embed="rId3"/>
          <a:srcRect t="17636" b="17636"/>
          <a:stretch/>
        </p:blipFill>
        <p:spPr>
          <a:xfrm>
            <a:off x="5028236" y="4572300"/>
            <a:ext cx="4114800" cy="4114500"/>
          </a:xfrm>
          <a:prstGeom prst="rect">
            <a:avLst/>
          </a:prstGeom>
          <a:solidFill>
            <a:schemeClr val="tx2"/>
          </a:solidFill>
        </p:spPr>
      </p:pic>
      <p:pic>
        <p:nvPicPr>
          <p:cNvPr id="77" name="Picture 76"/>
          <p:cNvPicPr>
            <a:picLocks noChangeAspect="1"/>
          </p:cNvPicPr>
          <p:nvPr/>
        </p:nvPicPr>
        <p:blipFill rotWithShape="1">
          <a:blip r:embed="rId3"/>
          <a:srcRect t="17636" b="17636"/>
          <a:stretch/>
        </p:blipFill>
        <p:spPr>
          <a:xfrm>
            <a:off x="919063" y="464009"/>
            <a:ext cx="4114800" cy="4107991"/>
          </a:xfrm>
          <a:prstGeom prst="rect">
            <a:avLst/>
          </a:prstGeom>
          <a:solidFill>
            <a:schemeClr val="tx2">
              <a:alpha val="49000"/>
            </a:schemeClr>
          </a:solidFill>
        </p:spPr>
      </p:pic>
      <p:sp>
        <p:nvSpPr>
          <p:cNvPr id="15" name="Rectangle 14"/>
          <p:cNvSpPr/>
          <p:nvPr/>
        </p:nvSpPr>
        <p:spPr bwMode="gray">
          <a:xfrm>
            <a:off x="919063" y="8686800"/>
            <a:ext cx="4114800" cy="4114800"/>
          </a:xfrm>
          <a:prstGeom prst="rect">
            <a:avLst/>
          </a:prstGeom>
          <a:solidFill>
            <a:srgbClr val="DEEEF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sp>
        <p:nvSpPr>
          <p:cNvPr id="21" name="Rectangle 20"/>
          <p:cNvSpPr/>
          <p:nvPr/>
        </p:nvSpPr>
        <p:spPr bwMode="gray">
          <a:xfrm>
            <a:off x="5028236" y="8693290"/>
            <a:ext cx="4114800" cy="4114800"/>
          </a:xfrm>
          <a:prstGeom prst="rect">
            <a:avLst/>
          </a:prstGeom>
          <a:solidFill>
            <a:srgbClr val="DEEEF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pic>
        <p:nvPicPr>
          <p:cNvPr id="7" name="Picture Placeholder 6" descr="Logo&#10;&#10;Description automatically generated">
            <a:extLst>
              <a:ext uri="{FF2B5EF4-FFF2-40B4-BE49-F238E27FC236}">
                <a16:creationId xmlns:a16="http://schemas.microsoft.com/office/drawing/2014/main" id="{C8792E91-3DE9-4A5D-B732-0588E4DEAAE1}"/>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a:stretch>
            <a:fillRect/>
          </a:stretch>
        </p:blipFill>
        <p:spPr/>
      </p:pic>
      <p:sp>
        <p:nvSpPr>
          <p:cNvPr id="3" name="BainBulletsConfiguration" hidden="1"/>
          <p:cNvSpPr txBox="1"/>
          <p:nvPr/>
        </p:nvSpPr>
        <p:spPr bwMode="gray">
          <a:xfrm>
            <a:off x="10477" y="4953952"/>
            <a:ext cx="60045" cy="75369"/>
          </a:xfrm>
          <a:prstGeom prst="rect">
            <a:avLst/>
          </a:prstGeom>
          <a:noFill/>
        </p:spPr>
        <p:txBody>
          <a:bodyPr vert="horz" wrap="none" lIns="29700" tIns="29700" rIns="29700" bIns="29700" rtlCol="0">
            <a:spAutoFit/>
          </a:bodyPr>
          <a:lstStyle/>
          <a:p>
            <a:pPr marL="0" indent="0" algn="l" rtl="0">
              <a:buNone/>
            </a:pPr>
            <a:endParaRPr lang="zh-CN" sz="100" dirty="0" err="1">
              <a:solidFill>
                <a:srgbClr val="FFFFFF"/>
              </a:solidFill>
            </a:endParaRPr>
          </a:p>
        </p:txBody>
      </p:sp>
      <p:sp>
        <p:nvSpPr>
          <p:cNvPr id="30" name="Rounded Rectangular Callout 29"/>
          <p:cNvSpPr/>
          <p:nvPr/>
        </p:nvSpPr>
        <p:spPr>
          <a:xfrm flipH="1">
            <a:off x="2690261" y="5165307"/>
            <a:ext cx="2116348" cy="650505"/>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31" name="TextBox 30"/>
          <p:cNvSpPr txBox="1"/>
          <p:nvPr/>
        </p:nvSpPr>
        <p:spPr>
          <a:xfrm>
            <a:off x="2726257" y="5196294"/>
            <a:ext cx="2043480" cy="584775"/>
          </a:xfrm>
          <a:prstGeom prst="rect">
            <a:avLst/>
          </a:prstGeom>
          <a:noFill/>
        </p:spPr>
        <p:txBody>
          <a:bodyPr wrap="square" rtlCol="0">
            <a:spAutoFit/>
          </a:bodyPr>
          <a:lstStyle/>
          <a:p>
            <a:pPr marL="0" indent="0" algn="l" rtl="0">
              <a:spcBef>
                <a:spcPts val="600"/>
              </a:spcBef>
              <a:buNone/>
            </a:pPr>
            <a:r>
              <a:rPr lang="zh-CN" b="0" i="0" u="none" baseline="0">
                <a:solidFill>
                  <a:schemeClr val="tx2"/>
                </a:solidFill>
              </a:rPr>
              <a:t>Do you have </a:t>
            </a:r>
            <a:br>
              <a:rPr lang="zh-CN">
                <a:solidFill>
                  <a:schemeClr val="tx2"/>
                </a:solidFill>
              </a:rPr>
            </a:br>
            <a:r>
              <a:rPr lang="zh-CN" b="1" i="0" u="none" baseline="0">
                <a:solidFill>
                  <a:schemeClr val="tx2"/>
                </a:solidFill>
              </a:rPr>
              <a:t>a judicial warrant?</a:t>
            </a:r>
            <a:endParaRPr lang="zh-CN" dirty="0">
              <a:solidFill>
                <a:schemeClr val="tx2"/>
              </a:solidFill>
            </a:endParaRPr>
          </a:p>
        </p:txBody>
      </p:sp>
      <p:sp>
        <p:nvSpPr>
          <p:cNvPr id="32" name="Rounded Rectangular Callout 31"/>
          <p:cNvSpPr/>
          <p:nvPr/>
        </p:nvSpPr>
        <p:spPr>
          <a:xfrm flipH="1">
            <a:off x="2266209" y="6842443"/>
            <a:ext cx="2540398" cy="671702"/>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33" name="TextBox 32"/>
          <p:cNvSpPr txBox="1"/>
          <p:nvPr/>
        </p:nvSpPr>
        <p:spPr>
          <a:xfrm>
            <a:off x="2352812" y="6891150"/>
            <a:ext cx="2685321" cy="584775"/>
          </a:xfrm>
          <a:prstGeom prst="rect">
            <a:avLst/>
          </a:prstGeom>
          <a:noFill/>
        </p:spPr>
        <p:txBody>
          <a:bodyPr wrap="square" rtlCol="0">
            <a:spAutoFit/>
          </a:bodyPr>
          <a:lstStyle/>
          <a:p>
            <a:pPr marL="0" indent="0" algn="l" rtl="0">
              <a:buNone/>
            </a:pPr>
            <a:r>
              <a:rPr lang="zh-CN" b="1" i="0" u="none" baseline="0">
                <a:solidFill>
                  <a:schemeClr val="tx2"/>
                </a:solidFill>
              </a:rPr>
              <a:t>I do not want to speak </a:t>
            </a:r>
            <a:br>
              <a:rPr lang="zh-CN" b="1">
                <a:solidFill>
                  <a:schemeClr val="tx2"/>
                </a:solidFill>
              </a:rPr>
            </a:br>
            <a:r>
              <a:rPr lang="zh-CN" b="1" i="0" u="none" baseline="0">
                <a:solidFill>
                  <a:schemeClr val="tx2"/>
                </a:solidFill>
              </a:rPr>
              <a:t>with you.</a:t>
            </a:r>
            <a:r>
              <a:rPr lang="zh-CN" b="0" i="0" u="none" baseline="0">
                <a:solidFill>
                  <a:schemeClr val="tx2"/>
                </a:solidFill>
              </a:rPr>
              <a:t> </a:t>
            </a:r>
          </a:p>
        </p:txBody>
      </p:sp>
      <p:pic>
        <p:nvPicPr>
          <p:cNvPr id="4" name="Picture 3"/>
          <p:cNvPicPr>
            <a:picLocks noChangeAspect="1"/>
          </p:cNvPicPr>
          <p:nvPr/>
        </p:nvPicPr>
        <p:blipFill>
          <a:blip r:embed="rId5"/>
          <a:stretch>
            <a:fillRect/>
          </a:stretch>
        </p:blipFill>
        <p:spPr>
          <a:xfrm>
            <a:off x="1414766" y="6395155"/>
            <a:ext cx="628852" cy="635268"/>
          </a:xfrm>
          <a:prstGeom prst="rect">
            <a:avLst/>
          </a:prstGeom>
        </p:spPr>
      </p:pic>
      <p:sp>
        <p:nvSpPr>
          <p:cNvPr id="38" name="Rounded Rectangular Callout 37"/>
          <p:cNvSpPr/>
          <p:nvPr/>
        </p:nvSpPr>
        <p:spPr>
          <a:xfrm>
            <a:off x="2095216" y="6093083"/>
            <a:ext cx="1190087" cy="500998"/>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39" name="TextBox 38"/>
          <p:cNvSpPr txBox="1"/>
          <p:nvPr/>
        </p:nvSpPr>
        <p:spPr>
          <a:xfrm>
            <a:off x="2186091" y="6185327"/>
            <a:ext cx="666353" cy="338554"/>
          </a:xfrm>
          <a:prstGeom prst="rect">
            <a:avLst/>
          </a:prstGeom>
          <a:noFill/>
          <a:ln>
            <a:noFill/>
          </a:ln>
        </p:spPr>
        <p:txBody>
          <a:bodyPr wrap="square" rtlCol="0">
            <a:spAutoFit/>
          </a:bodyPr>
          <a:lstStyle/>
          <a:p>
            <a:pPr marL="0" indent="0" algn="l" rtl="0">
              <a:spcBef>
                <a:spcPts val="600"/>
              </a:spcBef>
              <a:buNone/>
            </a:pPr>
            <a:r>
              <a:rPr lang="zh-CN" b="0" i="0" u="none" baseline="0">
                <a:solidFill>
                  <a:schemeClr val="tx2"/>
                </a:solidFill>
              </a:rPr>
              <a:t>No</a:t>
            </a:r>
          </a:p>
        </p:txBody>
      </p:sp>
      <p:sp>
        <p:nvSpPr>
          <p:cNvPr id="49" name="Rounded Rectangular Callout 48"/>
          <p:cNvSpPr/>
          <p:nvPr/>
        </p:nvSpPr>
        <p:spPr>
          <a:xfrm flipH="1">
            <a:off x="6653911" y="981393"/>
            <a:ext cx="2267495" cy="719620"/>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50" name="TextBox 49"/>
          <p:cNvSpPr txBox="1"/>
          <p:nvPr/>
        </p:nvSpPr>
        <p:spPr>
          <a:xfrm>
            <a:off x="6774688" y="1037250"/>
            <a:ext cx="2043480" cy="584775"/>
          </a:xfrm>
          <a:prstGeom prst="rect">
            <a:avLst/>
          </a:prstGeom>
          <a:noFill/>
        </p:spPr>
        <p:txBody>
          <a:bodyPr wrap="square" rtlCol="0">
            <a:spAutoFit/>
          </a:bodyPr>
          <a:lstStyle/>
          <a:p>
            <a:pPr marL="0" indent="0" algn="l" rtl="0">
              <a:spcBef>
                <a:spcPts val="600"/>
              </a:spcBef>
              <a:buNone/>
            </a:pPr>
            <a:r>
              <a:rPr lang="zh-CN" b="0" i="0" u="none" baseline="0">
                <a:solidFill>
                  <a:schemeClr val="tx2"/>
                </a:solidFill>
              </a:rPr>
              <a:t>Do you have </a:t>
            </a:r>
            <a:br>
              <a:rPr lang="zh-CN">
                <a:solidFill>
                  <a:schemeClr val="tx2"/>
                </a:solidFill>
              </a:rPr>
            </a:br>
            <a:r>
              <a:rPr lang="zh-CN" b="1" i="0" u="none" baseline="0">
                <a:solidFill>
                  <a:schemeClr val="tx2"/>
                </a:solidFill>
              </a:rPr>
              <a:t>a judicial warrant?</a:t>
            </a:r>
            <a:endParaRPr lang="zh-CN" dirty="0">
              <a:solidFill>
                <a:schemeClr val="tx2"/>
              </a:solidFill>
            </a:endParaRPr>
          </a:p>
        </p:txBody>
      </p:sp>
      <p:sp>
        <p:nvSpPr>
          <p:cNvPr id="51" name="Rounded Rectangular Callout 50"/>
          <p:cNvSpPr/>
          <p:nvPr/>
        </p:nvSpPr>
        <p:spPr>
          <a:xfrm flipH="1">
            <a:off x="6653911" y="2676831"/>
            <a:ext cx="2267493" cy="722514"/>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52" name="TextBox 51"/>
          <p:cNvSpPr txBox="1"/>
          <p:nvPr/>
        </p:nvSpPr>
        <p:spPr>
          <a:xfrm>
            <a:off x="6743344" y="2746854"/>
            <a:ext cx="2136745" cy="584775"/>
          </a:xfrm>
          <a:prstGeom prst="rect">
            <a:avLst/>
          </a:prstGeom>
          <a:noFill/>
        </p:spPr>
        <p:txBody>
          <a:bodyPr wrap="square" rtlCol="0">
            <a:spAutoFit/>
          </a:bodyPr>
          <a:lstStyle/>
          <a:p>
            <a:pPr marL="0" indent="0" algn="l" rtl="0">
              <a:buNone/>
            </a:pPr>
            <a:r>
              <a:rPr lang="zh-CN" b="1" i="0" u="none" baseline="0" dirty="0">
                <a:solidFill>
                  <a:schemeClr val="tx2"/>
                </a:solidFill>
              </a:rPr>
              <a:t>Please show it </a:t>
            </a:r>
            <a:br>
              <a:rPr lang="zh-CN" b="1" dirty="0">
                <a:solidFill>
                  <a:schemeClr val="tx2"/>
                </a:solidFill>
              </a:rPr>
            </a:br>
            <a:r>
              <a:rPr lang="zh-CN" b="1" i="0" u="none" baseline="0" dirty="0">
                <a:solidFill>
                  <a:schemeClr val="tx2"/>
                </a:solidFill>
              </a:rPr>
              <a:t>through window</a:t>
            </a:r>
            <a:endParaRPr lang="zh-CN" dirty="0">
              <a:solidFill>
                <a:schemeClr val="tx2"/>
              </a:solidFill>
            </a:endParaRPr>
          </a:p>
        </p:txBody>
      </p:sp>
      <p:pic>
        <p:nvPicPr>
          <p:cNvPr id="54" name="Picture 53"/>
          <p:cNvPicPr>
            <a:picLocks noChangeAspect="1"/>
          </p:cNvPicPr>
          <p:nvPr/>
        </p:nvPicPr>
        <p:blipFill>
          <a:blip r:embed="rId5"/>
          <a:stretch>
            <a:fillRect/>
          </a:stretch>
        </p:blipFill>
        <p:spPr>
          <a:xfrm>
            <a:off x="5529566" y="2280355"/>
            <a:ext cx="628852" cy="635268"/>
          </a:xfrm>
          <a:prstGeom prst="rect">
            <a:avLst/>
          </a:prstGeom>
        </p:spPr>
      </p:pic>
      <p:sp>
        <p:nvSpPr>
          <p:cNvPr id="55" name="Rounded Rectangular Callout 54"/>
          <p:cNvSpPr/>
          <p:nvPr/>
        </p:nvSpPr>
        <p:spPr>
          <a:xfrm>
            <a:off x="6210016" y="1978283"/>
            <a:ext cx="1215797" cy="500998"/>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56" name="TextBox 55"/>
          <p:cNvSpPr txBox="1"/>
          <p:nvPr/>
        </p:nvSpPr>
        <p:spPr>
          <a:xfrm>
            <a:off x="6271395" y="2055779"/>
            <a:ext cx="666353" cy="338554"/>
          </a:xfrm>
          <a:prstGeom prst="rect">
            <a:avLst/>
          </a:prstGeom>
          <a:noFill/>
        </p:spPr>
        <p:txBody>
          <a:bodyPr wrap="square" rtlCol="0">
            <a:spAutoFit/>
          </a:bodyPr>
          <a:lstStyle/>
          <a:p>
            <a:pPr marL="0" indent="0" algn="l" rtl="0">
              <a:spcBef>
                <a:spcPts val="600"/>
              </a:spcBef>
              <a:buNone/>
            </a:pPr>
            <a:r>
              <a:rPr lang="zh-CN" b="0" i="0" u="none" baseline="0">
                <a:solidFill>
                  <a:schemeClr val="tx2"/>
                </a:solidFill>
              </a:rPr>
              <a:t>Yes</a:t>
            </a:r>
            <a:endParaRPr lang="zh-CN" sz="1400" dirty="0">
              <a:solidFill>
                <a:schemeClr val="tx2"/>
              </a:solidFill>
            </a:endParaRPr>
          </a:p>
        </p:txBody>
      </p:sp>
      <p:sp>
        <p:nvSpPr>
          <p:cNvPr id="64" name="Text Placeholder 22"/>
          <p:cNvSpPr txBox="1">
            <a:spLocks/>
          </p:cNvSpPr>
          <p:nvPr/>
        </p:nvSpPr>
        <p:spPr>
          <a:xfrm>
            <a:off x="1616075" y="7732399"/>
            <a:ext cx="3086100" cy="462286"/>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100" b="0" i="0" u="none" baseline="0" dirty="0">
                <a:latin typeface="SimHei" panose="02010609060101010101" pitchFamily="49" charset="-122"/>
                <a:ea typeface="SimHei" panose="02010609060101010101" pitchFamily="49" charset="-122"/>
              </a:rPr>
              <a:t>您可以告诉他们在您家中有</a:t>
            </a:r>
            <a:r>
              <a:rPr lang="zh-CN" sz="1100" b="1" i="0" u="none" baseline="0" dirty="0">
                <a:latin typeface="SimHei" panose="02010609060101010101" pitchFamily="49" charset="-122"/>
                <a:ea typeface="SimHei" panose="02010609060101010101" pitchFamily="49" charset="-122"/>
              </a:rPr>
              <a:t>儿童</a:t>
            </a:r>
            <a:r>
              <a:rPr lang="zh-CN" sz="1100" b="0" i="0" u="none" baseline="0" dirty="0">
                <a:latin typeface="SimHei" panose="02010609060101010101" pitchFamily="49" charset="-122"/>
                <a:ea typeface="SimHei" panose="02010609060101010101" pitchFamily="49" charset="-122"/>
              </a:rPr>
              <a:t>或者</a:t>
            </a:r>
            <a:r>
              <a:rPr lang="zh-CN" sz="1100" b="1" i="0" u="none" baseline="0" dirty="0">
                <a:latin typeface="SimHei" panose="02010609060101010101" pitchFamily="49" charset="-122"/>
                <a:ea typeface="SimHei" panose="02010609060101010101" pitchFamily="49" charset="-122"/>
              </a:rPr>
              <a:t>其他易受伤害的居</a:t>
            </a:r>
            <a:r>
              <a:rPr lang="zh-CN" sz="1100" b="0" i="0" u="none" baseline="0" dirty="0">
                <a:latin typeface="SimHei" panose="02010609060101010101" pitchFamily="49" charset="-122"/>
                <a:ea typeface="SimHei" panose="02010609060101010101" pitchFamily="49" charset="-122"/>
              </a:rPr>
              <a:t>民。</a:t>
            </a:r>
          </a:p>
        </p:txBody>
      </p:sp>
      <p:sp>
        <p:nvSpPr>
          <p:cNvPr id="65" name="Text Placeholder 22"/>
          <p:cNvSpPr txBox="1">
            <a:spLocks/>
          </p:cNvSpPr>
          <p:nvPr/>
        </p:nvSpPr>
        <p:spPr>
          <a:xfrm>
            <a:off x="5618281" y="3617599"/>
            <a:ext cx="3086100" cy="486965"/>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100" b="0" i="0" u="none" baseline="0" dirty="0">
                <a:latin typeface="SimHei" panose="02010609060101010101" pitchFamily="49" charset="-122"/>
                <a:ea typeface="SimHei" panose="02010609060101010101" pitchFamily="49" charset="-122"/>
              </a:rPr>
              <a:t>您可以告诉他们在您家中有</a:t>
            </a:r>
            <a:r>
              <a:rPr lang="zh-CN" sz="1100" b="1" i="0" u="none" baseline="0" dirty="0">
                <a:latin typeface="SimHei" panose="02010609060101010101" pitchFamily="49" charset="-122"/>
                <a:ea typeface="SimHei" panose="02010609060101010101" pitchFamily="49" charset="-122"/>
              </a:rPr>
              <a:t>儿童</a:t>
            </a:r>
            <a:r>
              <a:rPr lang="zh-CN" sz="1100" b="0" i="0" u="none" baseline="0" dirty="0">
                <a:latin typeface="SimHei" panose="02010609060101010101" pitchFamily="49" charset="-122"/>
                <a:ea typeface="SimHei" panose="02010609060101010101" pitchFamily="49" charset="-122"/>
              </a:rPr>
              <a:t>或者</a:t>
            </a:r>
            <a:r>
              <a:rPr lang="zh-CN" sz="1100" b="1" i="0" u="none" baseline="0" dirty="0">
                <a:latin typeface="SimHei" panose="02010609060101010101" pitchFamily="49" charset="-122"/>
                <a:ea typeface="SimHei" panose="02010609060101010101" pitchFamily="49" charset="-122"/>
              </a:rPr>
              <a:t>其他易受伤害的居</a:t>
            </a:r>
            <a:r>
              <a:rPr lang="zh-CN" sz="1100" b="0" i="0" u="none" baseline="0" dirty="0">
                <a:latin typeface="SimHei" panose="02010609060101010101" pitchFamily="49" charset="-122"/>
                <a:ea typeface="SimHei" panose="02010609060101010101" pitchFamily="49" charset="-122"/>
              </a:rPr>
              <a:t>民。</a:t>
            </a:r>
          </a:p>
        </p:txBody>
      </p:sp>
      <p:grpSp>
        <p:nvGrpSpPr>
          <p:cNvPr id="62" name="Group 61"/>
          <p:cNvGrpSpPr/>
          <p:nvPr/>
        </p:nvGrpSpPr>
        <p:grpSpPr>
          <a:xfrm>
            <a:off x="6284117" y="9773032"/>
            <a:ext cx="1604966" cy="2237300"/>
            <a:chOff x="6589713" y="5295900"/>
            <a:chExt cx="1003300" cy="1398588"/>
          </a:xfrm>
          <a:solidFill>
            <a:schemeClr val="accent2"/>
          </a:solidFill>
        </p:grpSpPr>
        <p:sp>
          <p:nvSpPr>
            <p:cNvPr id="63" name="Freeform 17"/>
            <p:cNvSpPr>
              <a:spLocks noEditPoints="1"/>
            </p:cNvSpPr>
            <p:nvPr/>
          </p:nvSpPr>
          <p:spPr bwMode="auto">
            <a:xfrm>
              <a:off x="6589713" y="5295900"/>
              <a:ext cx="1003300" cy="1398588"/>
            </a:xfrm>
            <a:custGeom>
              <a:avLst/>
              <a:gdLst>
                <a:gd name="T0" fmla="*/ 232 w 240"/>
                <a:gd name="T1" fmla="*/ 320 h 336"/>
                <a:gd name="T2" fmla="*/ 208 w 240"/>
                <a:gd name="T3" fmla="*/ 320 h 336"/>
                <a:gd name="T4" fmla="*/ 208 w 240"/>
                <a:gd name="T5" fmla="*/ 240 h 336"/>
                <a:gd name="T6" fmla="*/ 232 w 240"/>
                <a:gd name="T7" fmla="*/ 240 h 336"/>
                <a:gd name="T8" fmla="*/ 240 w 240"/>
                <a:gd name="T9" fmla="*/ 232 h 336"/>
                <a:gd name="T10" fmla="*/ 232 w 240"/>
                <a:gd name="T11" fmla="*/ 224 h 336"/>
                <a:gd name="T12" fmla="*/ 200 w 240"/>
                <a:gd name="T13" fmla="*/ 224 h 336"/>
                <a:gd name="T14" fmla="*/ 170 w 240"/>
                <a:gd name="T15" fmla="*/ 217 h 336"/>
                <a:gd name="T16" fmla="*/ 136 w 240"/>
                <a:gd name="T17" fmla="*/ 208 h 336"/>
                <a:gd name="T18" fmla="*/ 136 w 240"/>
                <a:gd name="T19" fmla="*/ 160 h 336"/>
                <a:gd name="T20" fmla="*/ 216 w 240"/>
                <a:gd name="T21" fmla="*/ 160 h 336"/>
                <a:gd name="T22" fmla="*/ 224 w 240"/>
                <a:gd name="T23" fmla="*/ 152 h 336"/>
                <a:gd name="T24" fmla="*/ 224 w 240"/>
                <a:gd name="T25" fmla="*/ 8 h 336"/>
                <a:gd name="T26" fmla="*/ 216 w 240"/>
                <a:gd name="T27" fmla="*/ 0 h 336"/>
                <a:gd name="T28" fmla="*/ 8 w 240"/>
                <a:gd name="T29" fmla="*/ 0 h 336"/>
                <a:gd name="T30" fmla="*/ 0 w 240"/>
                <a:gd name="T31" fmla="*/ 8 h 336"/>
                <a:gd name="T32" fmla="*/ 0 w 240"/>
                <a:gd name="T33" fmla="*/ 152 h 336"/>
                <a:gd name="T34" fmla="*/ 8 w 240"/>
                <a:gd name="T35" fmla="*/ 160 h 336"/>
                <a:gd name="T36" fmla="*/ 88 w 240"/>
                <a:gd name="T37" fmla="*/ 160 h 336"/>
                <a:gd name="T38" fmla="*/ 88 w 240"/>
                <a:gd name="T39" fmla="*/ 208 h 336"/>
                <a:gd name="T40" fmla="*/ 64 w 240"/>
                <a:gd name="T41" fmla="*/ 232 h 336"/>
                <a:gd name="T42" fmla="*/ 64 w 240"/>
                <a:gd name="T43" fmla="*/ 296 h 336"/>
                <a:gd name="T44" fmla="*/ 104 w 240"/>
                <a:gd name="T45" fmla="*/ 336 h 336"/>
                <a:gd name="T46" fmla="*/ 232 w 240"/>
                <a:gd name="T47" fmla="*/ 336 h 336"/>
                <a:gd name="T48" fmla="*/ 240 w 240"/>
                <a:gd name="T49" fmla="*/ 328 h 336"/>
                <a:gd name="T50" fmla="*/ 232 w 240"/>
                <a:gd name="T51" fmla="*/ 320 h 336"/>
                <a:gd name="T52" fmla="*/ 16 w 240"/>
                <a:gd name="T53" fmla="*/ 16 h 336"/>
                <a:gd name="T54" fmla="*/ 208 w 240"/>
                <a:gd name="T55" fmla="*/ 16 h 336"/>
                <a:gd name="T56" fmla="*/ 208 w 240"/>
                <a:gd name="T57" fmla="*/ 144 h 336"/>
                <a:gd name="T58" fmla="*/ 16 w 240"/>
                <a:gd name="T59" fmla="*/ 144 h 336"/>
                <a:gd name="T60" fmla="*/ 16 w 240"/>
                <a:gd name="T61" fmla="*/ 16 h 336"/>
                <a:gd name="T62" fmla="*/ 104 w 240"/>
                <a:gd name="T63" fmla="*/ 160 h 336"/>
                <a:gd name="T64" fmla="*/ 120 w 240"/>
                <a:gd name="T65" fmla="*/ 160 h 336"/>
                <a:gd name="T66" fmla="*/ 120 w 240"/>
                <a:gd name="T67" fmla="*/ 208 h 336"/>
                <a:gd name="T68" fmla="*/ 104 w 240"/>
                <a:gd name="T69" fmla="*/ 208 h 336"/>
                <a:gd name="T70" fmla="*/ 104 w 240"/>
                <a:gd name="T71" fmla="*/ 160 h 336"/>
                <a:gd name="T72" fmla="*/ 80 w 240"/>
                <a:gd name="T73" fmla="*/ 296 h 336"/>
                <a:gd name="T74" fmla="*/ 80 w 240"/>
                <a:gd name="T75" fmla="*/ 232 h 336"/>
                <a:gd name="T76" fmla="*/ 88 w 240"/>
                <a:gd name="T77" fmla="*/ 224 h 336"/>
                <a:gd name="T78" fmla="*/ 136 w 240"/>
                <a:gd name="T79" fmla="*/ 224 h 336"/>
                <a:gd name="T80" fmla="*/ 164 w 240"/>
                <a:gd name="T81" fmla="*/ 232 h 336"/>
                <a:gd name="T82" fmla="*/ 192 w 240"/>
                <a:gd name="T83" fmla="*/ 240 h 336"/>
                <a:gd name="T84" fmla="*/ 192 w 240"/>
                <a:gd name="T85" fmla="*/ 320 h 336"/>
                <a:gd name="T86" fmla="*/ 104 w 240"/>
                <a:gd name="T87" fmla="*/ 320 h 336"/>
                <a:gd name="T88" fmla="*/ 80 w 240"/>
                <a:gd name="T89" fmla="*/ 29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0" h="336">
                  <a:moveTo>
                    <a:pt x="232" y="320"/>
                  </a:moveTo>
                  <a:cubicBezTo>
                    <a:pt x="208" y="320"/>
                    <a:pt x="208" y="320"/>
                    <a:pt x="208" y="320"/>
                  </a:cubicBezTo>
                  <a:cubicBezTo>
                    <a:pt x="208" y="240"/>
                    <a:pt x="208" y="240"/>
                    <a:pt x="208" y="240"/>
                  </a:cubicBezTo>
                  <a:cubicBezTo>
                    <a:pt x="232" y="240"/>
                    <a:pt x="232" y="240"/>
                    <a:pt x="232" y="240"/>
                  </a:cubicBezTo>
                  <a:cubicBezTo>
                    <a:pt x="236" y="240"/>
                    <a:pt x="240" y="237"/>
                    <a:pt x="240" y="232"/>
                  </a:cubicBezTo>
                  <a:cubicBezTo>
                    <a:pt x="240" y="228"/>
                    <a:pt x="236" y="224"/>
                    <a:pt x="232" y="224"/>
                  </a:cubicBezTo>
                  <a:cubicBezTo>
                    <a:pt x="200" y="224"/>
                    <a:pt x="200" y="224"/>
                    <a:pt x="200" y="224"/>
                  </a:cubicBezTo>
                  <a:cubicBezTo>
                    <a:pt x="189" y="224"/>
                    <a:pt x="180" y="221"/>
                    <a:pt x="170" y="217"/>
                  </a:cubicBezTo>
                  <a:cubicBezTo>
                    <a:pt x="160" y="213"/>
                    <a:pt x="149" y="208"/>
                    <a:pt x="136" y="208"/>
                  </a:cubicBezTo>
                  <a:cubicBezTo>
                    <a:pt x="136" y="160"/>
                    <a:pt x="136" y="160"/>
                    <a:pt x="136" y="160"/>
                  </a:cubicBezTo>
                  <a:cubicBezTo>
                    <a:pt x="216" y="160"/>
                    <a:pt x="216" y="160"/>
                    <a:pt x="216" y="160"/>
                  </a:cubicBezTo>
                  <a:cubicBezTo>
                    <a:pt x="220" y="160"/>
                    <a:pt x="224" y="157"/>
                    <a:pt x="224" y="152"/>
                  </a:cubicBezTo>
                  <a:cubicBezTo>
                    <a:pt x="224" y="8"/>
                    <a:pt x="224" y="8"/>
                    <a:pt x="224" y="8"/>
                  </a:cubicBezTo>
                  <a:cubicBezTo>
                    <a:pt x="224" y="4"/>
                    <a:pt x="220" y="0"/>
                    <a:pt x="216" y="0"/>
                  </a:cubicBezTo>
                  <a:cubicBezTo>
                    <a:pt x="8" y="0"/>
                    <a:pt x="8" y="0"/>
                    <a:pt x="8" y="0"/>
                  </a:cubicBezTo>
                  <a:cubicBezTo>
                    <a:pt x="4" y="0"/>
                    <a:pt x="0" y="4"/>
                    <a:pt x="0" y="8"/>
                  </a:cubicBezTo>
                  <a:cubicBezTo>
                    <a:pt x="0" y="152"/>
                    <a:pt x="0" y="152"/>
                    <a:pt x="0" y="152"/>
                  </a:cubicBezTo>
                  <a:cubicBezTo>
                    <a:pt x="0" y="157"/>
                    <a:pt x="4" y="160"/>
                    <a:pt x="8" y="160"/>
                  </a:cubicBezTo>
                  <a:cubicBezTo>
                    <a:pt x="88" y="160"/>
                    <a:pt x="88" y="160"/>
                    <a:pt x="88" y="160"/>
                  </a:cubicBezTo>
                  <a:cubicBezTo>
                    <a:pt x="88" y="208"/>
                    <a:pt x="88" y="208"/>
                    <a:pt x="88" y="208"/>
                  </a:cubicBezTo>
                  <a:cubicBezTo>
                    <a:pt x="75" y="208"/>
                    <a:pt x="64" y="219"/>
                    <a:pt x="64" y="232"/>
                  </a:cubicBezTo>
                  <a:cubicBezTo>
                    <a:pt x="64" y="296"/>
                    <a:pt x="64" y="296"/>
                    <a:pt x="64" y="296"/>
                  </a:cubicBezTo>
                  <a:cubicBezTo>
                    <a:pt x="64" y="319"/>
                    <a:pt x="82" y="336"/>
                    <a:pt x="104" y="336"/>
                  </a:cubicBezTo>
                  <a:cubicBezTo>
                    <a:pt x="232" y="336"/>
                    <a:pt x="232" y="336"/>
                    <a:pt x="232" y="336"/>
                  </a:cubicBezTo>
                  <a:cubicBezTo>
                    <a:pt x="236" y="336"/>
                    <a:pt x="240" y="333"/>
                    <a:pt x="240" y="328"/>
                  </a:cubicBezTo>
                  <a:cubicBezTo>
                    <a:pt x="240" y="324"/>
                    <a:pt x="236" y="320"/>
                    <a:pt x="232" y="320"/>
                  </a:cubicBezTo>
                  <a:close/>
                  <a:moveTo>
                    <a:pt x="16" y="16"/>
                  </a:moveTo>
                  <a:cubicBezTo>
                    <a:pt x="208" y="16"/>
                    <a:pt x="208" y="16"/>
                    <a:pt x="208" y="16"/>
                  </a:cubicBezTo>
                  <a:cubicBezTo>
                    <a:pt x="208" y="144"/>
                    <a:pt x="208" y="144"/>
                    <a:pt x="208" y="144"/>
                  </a:cubicBezTo>
                  <a:cubicBezTo>
                    <a:pt x="16" y="144"/>
                    <a:pt x="16" y="144"/>
                    <a:pt x="16" y="144"/>
                  </a:cubicBezTo>
                  <a:lnTo>
                    <a:pt x="16" y="16"/>
                  </a:lnTo>
                  <a:close/>
                  <a:moveTo>
                    <a:pt x="104" y="160"/>
                  </a:moveTo>
                  <a:cubicBezTo>
                    <a:pt x="120" y="160"/>
                    <a:pt x="120" y="160"/>
                    <a:pt x="120" y="160"/>
                  </a:cubicBezTo>
                  <a:cubicBezTo>
                    <a:pt x="120" y="208"/>
                    <a:pt x="120" y="208"/>
                    <a:pt x="120" y="208"/>
                  </a:cubicBezTo>
                  <a:cubicBezTo>
                    <a:pt x="104" y="208"/>
                    <a:pt x="104" y="208"/>
                    <a:pt x="104" y="208"/>
                  </a:cubicBezTo>
                  <a:lnTo>
                    <a:pt x="104" y="160"/>
                  </a:lnTo>
                  <a:close/>
                  <a:moveTo>
                    <a:pt x="80" y="296"/>
                  </a:moveTo>
                  <a:cubicBezTo>
                    <a:pt x="80" y="232"/>
                    <a:pt x="80" y="232"/>
                    <a:pt x="80" y="232"/>
                  </a:cubicBezTo>
                  <a:cubicBezTo>
                    <a:pt x="80" y="228"/>
                    <a:pt x="84" y="224"/>
                    <a:pt x="88" y="224"/>
                  </a:cubicBezTo>
                  <a:cubicBezTo>
                    <a:pt x="136" y="224"/>
                    <a:pt x="136" y="224"/>
                    <a:pt x="136" y="224"/>
                  </a:cubicBezTo>
                  <a:cubicBezTo>
                    <a:pt x="146" y="224"/>
                    <a:pt x="155" y="228"/>
                    <a:pt x="164" y="232"/>
                  </a:cubicBezTo>
                  <a:cubicBezTo>
                    <a:pt x="172" y="235"/>
                    <a:pt x="181" y="239"/>
                    <a:pt x="192" y="240"/>
                  </a:cubicBezTo>
                  <a:cubicBezTo>
                    <a:pt x="192" y="320"/>
                    <a:pt x="192" y="320"/>
                    <a:pt x="192" y="320"/>
                  </a:cubicBezTo>
                  <a:cubicBezTo>
                    <a:pt x="104" y="320"/>
                    <a:pt x="104" y="320"/>
                    <a:pt x="104" y="320"/>
                  </a:cubicBezTo>
                  <a:cubicBezTo>
                    <a:pt x="91" y="320"/>
                    <a:pt x="80" y="310"/>
                    <a:pt x="80" y="2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3" name="Freeform 18"/>
            <p:cNvSpPr>
              <a:spLocks/>
            </p:cNvSpPr>
            <p:nvPr/>
          </p:nvSpPr>
          <p:spPr bwMode="auto">
            <a:xfrm>
              <a:off x="6886575" y="5491163"/>
              <a:ext cx="342900" cy="271463"/>
            </a:xfrm>
            <a:custGeom>
              <a:avLst/>
              <a:gdLst>
                <a:gd name="T0" fmla="*/ 68 w 82"/>
                <a:gd name="T1" fmla="*/ 64 h 65"/>
                <a:gd name="T2" fmla="*/ 73 w 82"/>
                <a:gd name="T3" fmla="*/ 65 h 65"/>
                <a:gd name="T4" fmla="*/ 79 w 82"/>
                <a:gd name="T5" fmla="*/ 62 h 65"/>
                <a:gd name="T6" fmla="*/ 78 w 82"/>
                <a:gd name="T7" fmla="*/ 51 h 65"/>
                <a:gd name="T8" fmla="*/ 54 w 82"/>
                <a:gd name="T9" fmla="*/ 33 h 65"/>
                <a:gd name="T10" fmla="*/ 78 w 82"/>
                <a:gd name="T11" fmla="*/ 16 h 65"/>
                <a:gd name="T12" fmla="*/ 79 w 82"/>
                <a:gd name="T13" fmla="*/ 5 h 65"/>
                <a:gd name="T14" fmla="*/ 68 w 82"/>
                <a:gd name="T15" fmla="*/ 3 h 65"/>
                <a:gd name="T16" fmla="*/ 41 w 82"/>
                <a:gd name="T17" fmla="*/ 23 h 65"/>
                <a:gd name="T18" fmla="*/ 14 w 82"/>
                <a:gd name="T19" fmla="*/ 3 h 65"/>
                <a:gd name="T20" fmla="*/ 3 w 82"/>
                <a:gd name="T21" fmla="*/ 5 h 65"/>
                <a:gd name="T22" fmla="*/ 4 w 82"/>
                <a:gd name="T23" fmla="*/ 16 h 65"/>
                <a:gd name="T24" fmla="*/ 28 w 82"/>
                <a:gd name="T25" fmla="*/ 33 h 65"/>
                <a:gd name="T26" fmla="*/ 4 w 82"/>
                <a:gd name="T27" fmla="*/ 51 h 65"/>
                <a:gd name="T28" fmla="*/ 3 w 82"/>
                <a:gd name="T29" fmla="*/ 62 h 65"/>
                <a:gd name="T30" fmla="*/ 9 w 82"/>
                <a:gd name="T31" fmla="*/ 65 h 65"/>
                <a:gd name="T32" fmla="*/ 14 w 82"/>
                <a:gd name="T33" fmla="*/ 64 h 65"/>
                <a:gd name="T34" fmla="*/ 41 w 82"/>
                <a:gd name="T35" fmla="*/ 43 h 65"/>
                <a:gd name="T36" fmla="*/ 68 w 82"/>
                <a:gd name="T37" fmla="*/ 6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65">
                  <a:moveTo>
                    <a:pt x="68" y="64"/>
                  </a:moveTo>
                  <a:cubicBezTo>
                    <a:pt x="70" y="65"/>
                    <a:pt x="71" y="65"/>
                    <a:pt x="73" y="65"/>
                  </a:cubicBezTo>
                  <a:cubicBezTo>
                    <a:pt x="75" y="65"/>
                    <a:pt x="78" y="64"/>
                    <a:pt x="79" y="62"/>
                  </a:cubicBezTo>
                  <a:cubicBezTo>
                    <a:pt x="82" y="59"/>
                    <a:pt x="81" y="54"/>
                    <a:pt x="78" y="51"/>
                  </a:cubicBezTo>
                  <a:cubicBezTo>
                    <a:pt x="54" y="33"/>
                    <a:pt x="54" y="33"/>
                    <a:pt x="54" y="33"/>
                  </a:cubicBezTo>
                  <a:cubicBezTo>
                    <a:pt x="78" y="16"/>
                    <a:pt x="78" y="16"/>
                    <a:pt x="78" y="16"/>
                  </a:cubicBezTo>
                  <a:cubicBezTo>
                    <a:pt x="81" y="13"/>
                    <a:pt x="82" y="8"/>
                    <a:pt x="79" y="5"/>
                  </a:cubicBezTo>
                  <a:cubicBezTo>
                    <a:pt x="77" y="1"/>
                    <a:pt x="72" y="0"/>
                    <a:pt x="68" y="3"/>
                  </a:cubicBezTo>
                  <a:cubicBezTo>
                    <a:pt x="41" y="23"/>
                    <a:pt x="41" y="23"/>
                    <a:pt x="41" y="23"/>
                  </a:cubicBezTo>
                  <a:cubicBezTo>
                    <a:pt x="14" y="3"/>
                    <a:pt x="14" y="3"/>
                    <a:pt x="14" y="3"/>
                  </a:cubicBezTo>
                  <a:cubicBezTo>
                    <a:pt x="10" y="0"/>
                    <a:pt x="5" y="1"/>
                    <a:pt x="3" y="5"/>
                  </a:cubicBezTo>
                  <a:cubicBezTo>
                    <a:pt x="0" y="8"/>
                    <a:pt x="1" y="13"/>
                    <a:pt x="4" y="16"/>
                  </a:cubicBezTo>
                  <a:cubicBezTo>
                    <a:pt x="28" y="33"/>
                    <a:pt x="28" y="33"/>
                    <a:pt x="28" y="33"/>
                  </a:cubicBezTo>
                  <a:cubicBezTo>
                    <a:pt x="4" y="51"/>
                    <a:pt x="4" y="51"/>
                    <a:pt x="4" y="51"/>
                  </a:cubicBezTo>
                  <a:cubicBezTo>
                    <a:pt x="1" y="54"/>
                    <a:pt x="0" y="59"/>
                    <a:pt x="3" y="62"/>
                  </a:cubicBezTo>
                  <a:cubicBezTo>
                    <a:pt x="4" y="64"/>
                    <a:pt x="7" y="65"/>
                    <a:pt x="9" y="65"/>
                  </a:cubicBezTo>
                  <a:cubicBezTo>
                    <a:pt x="11" y="65"/>
                    <a:pt x="12" y="65"/>
                    <a:pt x="14" y="64"/>
                  </a:cubicBezTo>
                  <a:cubicBezTo>
                    <a:pt x="41" y="43"/>
                    <a:pt x="41" y="43"/>
                    <a:pt x="41" y="43"/>
                  </a:cubicBezTo>
                  <a:lnTo>
                    <a:pt x="68"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grpSp>
        <p:nvGrpSpPr>
          <p:cNvPr id="10" name="Group 9"/>
          <p:cNvGrpSpPr/>
          <p:nvPr/>
        </p:nvGrpSpPr>
        <p:grpSpPr>
          <a:xfrm>
            <a:off x="1856292" y="9666871"/>
            <a:ext cx="2209574" cy="2450794"/>
            <a:chOff x="2439988" y="9537700"/>
            <a:chExt cx="1090612" cy="1209675"/>
          </a:xfrm>
          <a:solidFill>
            <a:schemeClr val="accent2"/>
          </a:solidFill>
        </p:grpSpPr>
        <p:sp>
          <p:nvSpPr>
            <p:cNvPr id="8" name="Freeform 5"/>
            <p:cNvSpPr>
              <a:spLocks noEditPoints="1"/>
            </p:cNvSpPr>
            <p:nvPr/>
          </p:nvSpPr>
          <p:spPr bwMode="auto">
            <a:xfrm>
              <a:off x="2773363" y="9809163"/>
              <a:ext cx="423862" cy="423863"/>
            </a:xfrm>
            <a:custGeom>
              <a:avLst/>
              <a:gdLst>
                <a:gd name="T0" fmla="*/ 0 w 112"/>
                <a:gd name="T1" fmla="*/ 56 h 112"/>
                <a:gd name="T2" fmla="*/ 56 w 112"/>
                <a:gd name="T3" fmla="*/ 112 h 112"/>
                <a:gd name="T4" fmla="*/ 112 w 112"/>
                <a:gd name="T5" fmla="*/ 56 h 112"/>
                <a:gd name="T6" fmla="*/ 56 w 112"/>
                <a:gd name="T7" fmla="*/ 0 h 112"/>
                <a:gd name="T8" fmla="*/ 0 w 112"/>
                <a:gd name="T9" fmla="*/ 56 h 112"/>
                <a:gd name="T10" fmla="*/ 56 w 112"/>
                <a:gd name="T11" fmla="*/ 16 h 112"/>
                <a:gd name="T12" fmla="*/ 78 w 112"/>
                <a:gd name="T13" fmla="*/ 23 h 112"/>
                <a:gd name="T14" fmla="*/ 23 w 112"/>
                <a:gd name="T15" fmla="*/ 78 h 112"/>
                <a:gd name="T16" fmla="*/ 16 w 112"/>
                <a:gd name="T17" fmla="*/ 56 h 112"/>
                <a:gd name="T18" fmla="*/ 56 w 112"/>
                <a:gd name="T19" fmla="*/ 16 h 112"/>
                <a:gd name="T20" fmla="*/ 56 w 112"/>
                <a:gd name="T21" fmla="*/ 96 h 112"/>
                <a:gd name="T22" fmla="*/ 34 w 112"/>
                <a:gd name="T23" fmla="*/ 90 h 112"/>
                <a:gd name="T24" fmla="*/ 89 w 112"/>
                <a:gd name="T25" fmla="*/ 34 h 112"/>
                <a:gd name="T26" fmla="*/ 96 w 112"/>
                <a:gd name="T27" fmla="*/ 56 h 112"/>
                <a:gd name="T28" fmla="*/ 56 w 112"/>
                <a:gd name="T29"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 h="112">
                  <a:moveTo>
                    <a:pt x="0" y="56"/>
                  </a:moveTo>
                  <a:cubicBezTo>
                    <a:pt x="0" y="87"/>
                    <a:pt x="25" y="112"/>
                    <a:pt x="56" y="112"/>
                  </a:cubicBezTo>
                  <a:cubicBezTo>
                    <a:pt x="87" y="112"/>
                    <a:pt x="112" y="87"/>
                    <a:pt x="112" y="56"/>
                  </a:cubicBezTo>
                  <a:cubicBezTo>
                    <a:pt x="112" y="26"/>
                    <a:pt x="87" y="0"/>
                    <a:pt x="56" y="0"/>
                  </a:cubicBezTo>
                  <a:cubicBezTo>
                    <a:pt x="25" y="0"/>
                    <a:pt x="0" y="26"/>
                    <a:pt x="0" y="56"/>
                  </a:cubicBezTo>
                  <a:close/>
                  <a:moveTo>
                    <a:pt x="56" y="16"/>
                  </a:moveTo>
                  <a:cubicBezTo>
                    <a:pt x="64" y="16"/>
                    <a:pt x="72" y="19"/>
                    <a:pt x="78" y="23"/>
                  </a:cubicBezTo>
                  <a:cubicBezTo>
                    <a:pt x="23" y="78"/>
                    <a:pt x="23" y="78"/>
                    <a:pt x="23" y="78"/>
                  </a:cubicBezTo>
                  <a:cubicBezTo>
                    <a:pt x="18" y="72"/>
                    <a:pt x="16" y="65"/>
                    <a:pt x="16" y="56"/>
                  </a:cubicBezTo>
                  <a:cubicBezTo>
                    <a:pt x="16" y="34"/>
                    <a:pt x="34" y="16"/>
                    <a:pt x="56" y="16"/>
                  </a:cubicBezTo>
                  <a:close/>
                  <a:moveTo>
                    <a:pt x="56" y="96"/>
                  </a:moveTo>
                  <a:cubicBezTo>
                    <a:pt x="48" y="96"/>
                    <a:pt x="40" y="94"/>
                    <a:pt x="34" y="90"/>
                  </a:cubicBezTo>
                  <a:cubicBezTo>
                    <a:pt x="89" y="34"/>
                    <a:pt x="89" y="34"/>
                    <a:pt x="89" y="34"/>
                  </a:cubicBezTo>
                  <a:cubicBezTo>
                    <a:pt x="94" y="41"/>
                    <a:pt x="96" y="48"/>
                    <a:pt x="96" y="56"/>
                  </a:cubicBezTo>
                  <a:cubicBezTo>
                    <a:pt x="96" y="78"/>
                    <a:pt x="78" y="96"/>
                    <a:pt x="56"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9" name="Freeform 6"/>
            <p:cNvSpPr>
              <a:spLocks noEditPoints="1"/>
            </p:cNvSpPr>
            <p:nvPr/>
          </p:nvSpPr>
          <p:spPr bwMode="auto">
            <a:xfrm>
              <a:off x="2439988" y="9537700"/>
              <a:ext cx="1090612" cy="1209675"/>
            </a:xfrm>
            <a:custGeom>
              <a:avLst/>
              <a:gdLst>
                <a:gd name="T0" fmla="*/ 280 w 288"/>
                <a:gd name="T1" fmla="*/ 32 h 320"/>
                <a:gd name="T2" fmla="*/ 168 w 288"/>
                <a:gd name="T3" fmla="*/ 32 h 320"/>
                <a:gd name="T4" fmla="*/ 168 w 288"/>
                <a:gd name="T5" fmla="*/ 24 h 320"/>
                <a:gd name="T6" fmla="*/ 144 w 288"/>
                <a:gd name="T7" fmla="*/ 0 h 320"/>
                <a:gd name="T8" fmla="*/ 120 w 288"/>
                <a:gd name="T9" fmla="*/ 24 h 320"/>
                <a:gd name="T10" fmla="*/ 120 w 288"/>
                <a:gd name="T11" fmla="*/ 32 h 320"/>
                <a:gd name="T12" fmla="*/ 8 w 288"/>
                <a:gd name="T13" fmla="*/ 32 h 320"/>
                <a:gd name="T14" fmla="*/ 0 w 288"/>
                <a:gd name="T15" fmla="*/ 40 h 320"/>
                <a:gd name="T16" fmla="*/ 0 w 288"/>
                <a:gd name="T17" fmla="*/ 216 h 320"/>
                <a:gd name="T18" fmla="*/ 8 w 288"/>
                <a:gd name="T19" fmla="*/ 224 h 320"/>
                <a:gd name="T20" fmla="*/ 120 w 288"/>
                <a:gd name="T21" fmla="*/ 224 h 320"/>
                <a:gd name="T22" fmla="*/ 120 w 288"/>
                <a:gd name="T23" fmla="*/ 312 h 320"/>
                <a:gd name="T24" fmla="*/ 128 w 288"/>
                <a:gd name="T25" fmla="*/ 320 h 320"/>
                <a:gd name="T26" fmla="*/ 136 w 288"/>
                <a:gd name="T27" fmla="*/ 312 h 320"/>
                <a:gd name="T28" fmla="*/ 136 w 288"/>
                <a:gd name="T29" fmla="*/ 224 h 320"/>
                <a:gd name="T30" fmla="*/ 152 w 288"/>
                <a:gd name="T31" fmla="*/ 224 h 320"/>
                <a:gd name="T32" fmla="*/ 152 w 288"/>
                <a:gd name="T33" fmla="*/ 312 h 320"/>
                <a:gd name="T34" fmla="*/ 160 w 288"/>
                <a:gd name="T35" fmla="*/ 320 h 320"/>
                <a:gd name="T36" fmla="*/ 168 w 288"/>
                <a:gd name="T37" fmla="*/ 312 h 320"/>
                <a:gd name="T38" fmla="*/ 168 w 288"/>
                <a:gd name="T39" fmla="*/ 224 h 320"/>
                <a:gd name="T40" fmla="*/ 280 w 288"/>
                <a:gd name="T41" fmla="*/ 224 h 320"/>
                <a:gd name="T42" fmla="*/ 288 w 288"/>
                <a:gd name="T43" fmla="*/ 216 h 320"/>
                <a:gd name="T44" fmla="*/ 288 w 288"/>
                <a:gd name="T45" fmla="*/ 40 h 320"/>
                <a:gd name="T46" fmla="*/ 280 w 288"/>
                <a:gd name="T47" fmla="*/ 32 h 320"/>
                <a:gd name="T48" fmla="*/ 136 w 288"/>
                <a:gd name="T49" fmla="*/ 24 h 320"/>
                <a:gd name="T50" fmla="*/ 144 w 288"/>
                <a:gd name="T51" fmla="*/ 16 h 320"/>
                <a:gd name="T52" fmla="*/ 152 w 288"/>
                <a:gd name="T53" fmla="*/ 24 h 320"/>
                <a:gd name="T54" fmla="*/ 152 w 288"/>
                <a:gd name="T55" fmla="*/ 32 h 320"/>
                <a:gd name="T56" fmla="*/ 136 w 288"/>
                <a:gd name="T57" fmla="*/ 32 h 320"/>
                <a:gd name="T58" fmla="*/ 136 w 288"/>
                <a:gd name="T59" fmla="*/ 24 h 320"/>
                <a:gd name="T60" fmla="*/ 272 w 288"/>
                <a:gd name="T61" fmla="*/ 208 h 320"/>
                <a:gd name="T62" fmla="*/ 16 w 288"/>
                <a:gd name="T63" fmla="*/ 208 h 320"/>
                <a:gd name="T64" fmla="*/ 16 w 288"/>
                <a:gd name="T65" fmla="*/ 48 h 320"/>
                <a:gd name="T66" fmla="*/ 272 w 288"/>
                <a:gd name="T67" fmla="*/ 48 h 320"/>
                <a:gd name="T68" fmla="*/ 272 w 288"/>
                <a:gd name="T69" fmla="*/ 20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8" h="320">
                  <a:moveTo>
                    <a:pt x="280" y="32"/>
                  </a:moveTo>
                  <a:cubicBezTo>
                    <a:pt x="168" y="32"/>
                    <a:pt x="168" y="32"/>
                    <a:pt x="168" y="32"/>
                  </a:cubicBezTo>
                  <a:cubicBezTo>
                    <a:pt x="168" y="24"/>
                    <a:pt x="168" y="24"/>
                    <a:pt x="168" y="24"/>
                  </a:cubicBezTo>
                  <a:cubicBezTo>
                    <a:pt x="168" y="11"/>
                    <a:pt x="157" y="0"/>
                    <a:pt x="144" y="0"/>
                  </a:cubicBezTo>
                  <a:cubicBezTo>
                    <a:pt x="131" y="0"/>
                    <a:pt x="120" y="11"/>
                    <a:pt x="120" y="24"/>
                  </a:cubicBezTo>
                  <a:cubicBezTo>
                    <a:pt x="120" y="32"/>
                    <a:pt x="120" y="32"/>
                    <a:pt x="120" y="32"/>
                  </a:cubicBezTo>
                  <a:cubicBezTo>
                    <a:pt x="8" y="32"/>
                    <a:pt x="8" y="32"/>
                    <a:pt x="8" y="32"/>
                  </a:cubicBezTo>
                  <a:cubicBezTo>
                    <a:pt x="4" y="32"/>
                    <a:pt x="0" y="36"/>
                    <a:pt x="0" y="40"/>
                  </a:cubicBezTo>
                  <a:cubicBezTo>
                    <a:pt x="0" y="216"/>
                    <a:pt x="0" y="216"/>
                    <a:pt x="0" y="216"/>
                  </a:cubicBezTo>
                  <a:cubicBezTo>
                    <a:pt x="0" y="221"/>
                    <a:pt x="4" y="224"/>
                    <a:pt x="8" y="224"/>
                  </a:cubicBezTo>
                  <a:cubicBezTo>
                    <a:pt x="120" y="224"/>
                    <a:pt x="120" y="224"/>
                    <a:pt x="120" y="224"/>
                  </a:cubicBezTo>
                  <a:cubicBezTo>
                    <a:pt x="120" y="312"/>
                    <a:pt x="120" y="312"/>
                    <a:pt x="120" y="312"/>
                  </a:cubicBezTo>
                  <a:cubicBezTo>
                    <a:pt x="120" y="317"/>
                    <a:pt x="124" y="320"/>
                    <a:pt x="128" y="320"/>
                  </a:cubicBezTo>
                  <a:cubicBezTo>
                    <a:pt x="132" y="320"/>
                    <a:pt x="136" y="317"/>
                    <a:pt x="136" y="312"/>
                  </a:cubicBezTo>
                  <a:cubicBezTo>
                    <a:pt x="136" y="224"/>
                    <a:pt x="136" y="224"/>
                    <a:pt x="136" y="224"/>
                  </a:cubicBezTo>
                  <a:cubicBezTo>
                    <a:pt x="152" y="224"/>
                    <a:pt x="152" y="224"/>
                    <a:pt x="152" y="224"/>
                  </a:cubicBezTo>
                  <a:cubicBezTo>
                    <a:pt x="152" y="312"/>
                    <a:pt x="152" y="312"/>
                    <a:pt x="152" y="312"/>
                  </a:cubicBezTo>
                  <a:cubicBezTo>
                    <a:pt x="152" y="317"/>
                    <a:pt x="156" y="320"/>
                    <a:pt x="160" y="320"/>
                  </a:cubicBezTo>
                  <a:cubicBezTo>
                    <a:pt x="164" y="320"/>
                    <a:pt x="168" y="317"/>
                    <a:pt x="168" y="312"/>
                  </a:cubicBezTo>
                  <a:cubicBezTo>
                    <a:pt x="168" y="224"/>
                    <a:pt x="168" y="224"/>
                    <a:pt x="168" y="224"/>
                  </a:cubicBezTo>
                  <a:cubicBezTo>
                    <a:pt x="280" y="224"/>
                    <a:pt x="280" y="224"/>
                    <a:pt x="280" y="224"/>
                  </a:cubicBezTo>
                  <a:cubicBezTo>
                    <a:pt x="284" y="224"/>
                    <a:pt x="288" y="221"/>
                    <a:pt x="288" y="216"/>
                  </a:cubicBezTo>
                  <a:cubicBezTo>
                    <a:pt x="288" y="40"/>
                    <a:pt x="288" y="40"/>
                    <a:pt x="288" y="40"/>
                  </a:cubicBezTo>
                  <a:cubicBezTo>
                    <a:pt x="288" y="36"/>
                    <a:pt x="284" y="32"/>
                    <a:pt x="280" y="32"/>
                  </a:cubicBezTo>
                  <a:close/>
                  <a:moveTo>
                    <a:pt x="136" y="24"/>
                  </a:moveTo>
                  <a:cubicBezTo>
                    <a:pt x="136" y="20"/>
                    <a:pt x="140" y="16"/>
                    <a:pt x="144" y="16"/>
                  </a:cubicBezTo>
                  <a:cubicBezTo>
                    <a:pt x="148" y="16"/>
                    <a:pt x="152" y="20"/>
                    <a:pt x="152" y="24"/>
                  </a:cubicBezTo>
                  <a:cubicBezTo>
                    <a:pt x="152" y="32"/>
                    <a:pt x="152" y="32"/>
                    <a:pt x="152" y="32"/>
                  </a:cubicBezTo>
                  <a:cubicBezTo>
                    <a:pt x="136" y="32"/>
                    <a:pt x="136" y="32"/>
                    <a:pt x="136" y="32"/>
                  </a:cubicBezTo>
                  <a:lnTo>
                    <a:pt x="136" y="24"/>
                  </a:lnTo>
                  <a:close/>
                  <a:moveTo>
                    <a:pt x="272" y="208"/>
                  </a:moveTo>
                  <a:cubicBezTo>
                    <a:pt x="16" y="208"/>
                    <a:pt x="16" y="208"/>
                    <a:pt x="16" y="208"/>
                  </a:cubicBezTo>
                  <a:cubicBezTo>
                    <a:pt x="16" y="48"/>
                    <a:pt x="16" y="48"/>
                    <a:pt x="16" y="48"/>
                  </a:cubicBezTo>
                  <a:cubicBezTo>
                    <a:pt x="272" y="48"/>
                    <a:pt x="272" y="48"/>
                    <a:pt x="272" y="48"/>
                  </a:cubicBezTo>
                  <a:lnTo>
                    <a:pt x="272"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grpSp>
        <p:nvGrpSpPr>
          <p:cNvPr id="68" name="Group 67"/>
          <p:cNvGrpSpPr/>
          <p:nvPr/>
        </p:nvGrpSpPr>
        <p:grpSpPr>
          <a:xfrm>
            <a:off x="2041666" y="1351932"/>
            <a:ext cx="1860268" cy="2325336"/>
            <a:chOff x="2476500" y="5349875"/>
            <a:chExt cx="990600" cy="1238250"/>
          </a:xfrm>
          <a:solidFill>
            <a:schemeClr val="tx2">
              <a:alpha val="27000"/>
            </a:schemeClr>
          </a:solidFill>
        </p:grpSpPr>
        <p:sp>
          <p:nvSpPr>
            <p:cNvPr id="69" name="Freeform 24"/>
            <p:cNvSpPr>
              <a:spLocks noEditPoints="1"/>
            </p:cNvSpPr>
            <p:nvPr/>
          </p:nvSpPr>
          <p:spPr bwMode="auto">
            <a:xfrm>
              <a:off x="2476500" y="5349875"/>
              <a:ext cx="990600" cy="1238250"/>
            </a:xfrm>
            <a:custGeom>
              <a:avLst/>
              <a:gdLst>
                <a:gd name="T0" fmla="*/ 259 w 261"/>
                <a:gd name="T1" fmla="*/ 52 h 327"/>
                <a:gd name="T2" fmla="*/ 210 w 261"/>
                <a:gd name="T3" fmla="*/ 3 h 327"/>
                <a:gd name="T4" fmla="*/ 204 w 261"/>
                <a:gd name="T5" fmla="*/ 0 h 327"/>
                <a:gd name="T6" fmla="*/ 8 w 261"/>
                <a:gd name="T7" fmla="*/ 0 h 327"/>
                <a:gd name="T8" fmla="*/ 0 w 261"/>
                <a:gd name="T9" fmla="*/ 8 h 327"/>
                <a:gd name="T10" fmla="*/ 0 w 261"/>
                <a:gd name="T11" fmla="*/ 319 h 327"/>
                <a:gd name="T12" fmla="*/ 8 w 261"/>
                <a:gd name="T13" fmla="*/ 327 h 327"/>
                <a:gd name="T14" fmla="*/ 253 w 261"/>
                <a:gd name="T15" fmla="*/ 327 h 327"/>
                <a:gd name="T16" fmla="*/ 261 w 261"/>
                <a:gd name="T17" fmla="*/ 319 h 327"/>
                <a:gd name="T18" fmla="*/ 261 w 261"/>
                <a:gd name="T19" fmla="*/ 57 h 327"/>
                <a:gd name="T20" fmla="*/ 259 w 261"/>
                <a:gd name="T21" fmla="*/ 52 h 327"/>
                <a:gd name="T22" fmla="*/ 212 w 261"/>
                <a:gd name="T23" fmla="*/ 28 h 327"/>
                <a:gd name="T24" fmla="*/ 233 w 261"/>
                <a:gd name="T25" fmla="*/ 49 h 327"/>
                <a:gd name="T26" fmla="*/ 212 w 261"/>
                <a:gd name="T27" fmla="*/ 49 h 327"/>
                <a:gd name="T28" fmla="*/ 212 w 261"/>
                <a:gd name="T29" fmla="*/ 28 h 327"/>
                <a:gd name="T30" fmla="*/ 16 w 261"/>
                <a:gd name="T31" fmla="*/ 310 h 327"/>
                <a:gd name="T32" fmla="*/ 16 w 261"/>
                <a:gd name="T33" fmla="*/ 17 h 327"/>
                <a:gd name="T34" fmla="*/ 196 w 261"/>
                <a:gd name="T35" fmla="*/ 17 h 327"/>
                <a:gd name="T36" fmla="*/ 196 w 261"/>
                <a:gd name="T37" fmla="*/ 57 h 327"/>
                <a:gd name="T38" fmla="*/ 204 w 261"/>
                <a:gd name="T39" fmla="*/ 66 h 327"/>
                <a:gd name="T40" fmla="*/ 245 w 261"/>
                <a:gd name="T41" fmla="*/ 66 h 327"/>
                <a:gd name="T42" fmla="*/ 245 w 261"/>
                <a:gd name="T43" fmla="*/ 310 h 327"/>
                <a:gd name="T44" fmla="*/ 16 w 261"/>
                <a:gd name="T45" fmla="*/ 31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1" h="327">
                  <a:moveTo>
                    <a:pt x="259" y="52"/>
                  </a:moveTo>
                  <a:cubicBezTo>
                    <a:pt x="210" y="3"/>
                    <a:pt x="210" y="3"/>
                    <a:pt x="210" y="3"/>
                  </a:cubicBezTo>
                  <a:cubicBezTo>
                    <a:pt x="208" y="1"/>
                    <a:pt x="206" y="0"/>
                    <a:pt x="204" y="0"/>
                  </a:cubicBezTo>
                  <a:cubicBezTo>
                    <a:pt x="8" y="0"/>
                    <a:pt x="8" y="0"/>
                    <a:pt x="8" y="0"/>
                  </a:cubicBezTo>
                  <a:cubicBezTo>
                    <a:pt x="4" y="0"/>
                    <a:pt x="0" y="4"/>
                    <a:pt x="0" y="8"/>
                  </a:cubicBezTo>
                  <a:cubicBezTo>
                    <a:pt x="0" y="319"/>
                    <a:pt x="0" y="319"/>
                    <a:pt x="0" y="319"/>
                  </a:cubicBezTo>
                  <a:cubicBezTo>
                    <a:pt x="0" y="323"/>
                    <a:pt x="4" y="327"/>
                    <a:pt x="8" y="327"/>
                  </a:cubicBezTo>
                  <a:cubicBezTo>
                    <a:pt x="253" y="327"/>
                    <a:pt x="253" y="327"/>
                    <a:pt x="253" y="327"/>
                  </a:cubicBezTo>
                  <a:cubicBezTo>
                    <a:pt x="258" y="327"/>
                    <a:pt x="261" y="323"/>
                    <a:pt x="261" y="319"/>
                  </a:cubicBezTo>
                  <a:cubicBezTo>
                    <a:pt x="261" y="57"/>
                    <a:pt x="261" y="57"/>
                    <a:pt x="261" y="57"/>
                  </a:cubicBezTo>
                  <a:cubicBezTo>
                    <a:pt x="261" y="55"/>
                    <a:pt x="260" y="53"/>
                    <a:pt x="259" y="52"/>
                  </a:cubicBezTo>
                  <a:close/>
                  <a:moveTo>
                    <a:pt x="212" y="28"/>
                  </a:moveTo>
                  <a:cubicBezTo>
                    <a:pt x="233" y="49"/>
                    <a:pt x="233" y="49"/>
                    <a:pt x="233" y="49"/>
                  </a:cubicBezTo>
                  <a:cubicBezTo>
                    <a:pt x="212" y="49"/>
                    <a:pt x="212" y="49"/>
                    <a:pt x="212" y="49"/>
                  </a:cubicBezTo>
                  <a:lnTo>
                    <a:pt x="212" y="28"/>
                  </a:lnTo>
                  <a:close/>
                  <a:moveTo>
                    <a:pt x="16" y="310"/>
                  </a:moveTo>
                  <a:cubicBezTo>
                    <a:pt x="16" y="17"/>
                    <a:pt x="16" y="17"/>
                    <a:pt x="16" y="17"/>
                  </a:cubicBezTo>
                  <a:cubicBezTo>
                    <a:pt x="196" y="17"/>
                    <a:pt x="196" y="17"/>
                    <a:pt x="196" y="17"/>
                  </a:cubicBezTo>
                  <a:cubicBezTo>
                    <a:pt x="196" y="57"/>
                    <a:pt x="196" y="57"/>
                    <a:pt x="196" y="57"/>
                  </a:cubicBezTo>
                  <a:cubicBezTo>
                    <a:pt x="196" y="62"/>
                    <a:pt x="200" y="66"/>
                    <a:pt x="204" y="66"/>
                  </a:cubicBezTo>
                  <a:cubicBezTo>
                    <a:pt x="245" y="66"/>
                    <a:pt x="245" y="66"/>
                    <a:pt x="245" y="66"/>
                  </a:cubicBezTo>
                  <a:cubicBezTo>
                    <a:pt x="245" y="310"/>
                    <a:pt x="245" y="310"/>
                    <a:pt x="245" y="310"/>
                  </a:cubicBezTo>
                  <a:lnTo>
                    <a:pt x="16" y="3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0" name="Freeform 25"/>
            <p:cNvSpPr>
              <a:spLocks/>
            </p:cNvSpPr>
            <p:nvPr/>
          </p:nvSpPr>
          <p:spPr bwMode="auto">
            <a:xfrm>
              <a:off x="2662238" y="6278563"/>
              <a:ext cx="619125" cy="63500"/>
            </a:xfrm>
            <a:custGeom>
              <a:avLst/>
              <a:gdLst>
                <a:gd name="T0" fmla="*/ 155 w 163"/>
                <a:gd name="T1" fmla="*/ 0 h 17"/>
                <a:gd name="T2" fmla="*/ 8 w 163"/>
                <a:gd name="T3" fmla="*/ 0 h 17"/>
                <a:gd name="T4" fmla="*/ 0 w 163"/>
                <a:gd name="T5" fmla="*/ 8 h 17"/>
                <a:gd name="T6" fmla="*/ 8 w 163"/>
                <a:gd name="T7" fmla="*/ 17 h 17"/>
                <a:gd name="T8" fmla="*/ 155 w 163"/>
                <a:gd name="T9" fmla="*/ 17 h 17"/>
                <a:gd name="T10" fmla="*/ 163 w 163"/>
                <a:gd name="T11" fmla="*/ 8 h 17"/>
                <a:gd name="T12" fmla="*/ 155 w 163"/>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63" h="17">
                  <a:moveTo>
                    <a:pt x="155" y="0"/>
                  </a:moveTo>
                  <a:cubicBezTo>
                    <a:pt x="8" y="0"/>
                    <a:pt x="8" y="0"/>
                    <a:pt x="8" y="0"/>
                  </a:cubicBezTo>
                  <a:cubicBezTo>
                    <a:pt x="4" y="0"/>
                    <a:pt x="0" y="4"/>
                    <a:pt x="0" y="8"/>
                  </a:cubicBezTo>
                  <a:cubicBezTo>
                    <a:pt x="0" y="13"/>
                    <a:pt x="4" y="17"/>
                    <a:pt x="8" y="17"/>
                  </a:cubicBezTo>
                  <a:cubicBezTo>
                    <a:pt x="155" y="17"/>
                    <a:pt x="155" y="17"/>
                    <a:pt x="155" y="17"/>
                  </a:cubicBezTo>
                  <a:cubicBezTo>
                    <a:pt x="160" y="17"/>
                    <a:pt x="163" y="13"/>
                    <a:pt x="163" y="8"/>
                  </a:cubicBezTo>
                  <a:cubicBezTo>
                    <a:pt x="163" y="4"/>
                    <a:pt x="160" y="0"/>
                    <a:pt x="1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1" name="Freeform 26"/>
            <p:cNvSpPr>
              <a:spLocks/>
            </p:cNvSpPr>
            <p:nvPr/>
          </p:nvSpPr>
          <p:spPr bwMode="auto">
            <a:xfrm>
              <a:off x="2662238" y="6156325"/>
              <a:ext cx="619125" cy="61913"/>
            </a:xfrm>
            <a:custGeom>
              <a:avLst/>
              <a:gdLst>
                <a:gd name="T0" fmla="*/ 155 w 163"/>
                <a:gd name="T1" fmla="*/ 0 h 16"/>
                <a:gd name="T2" fmla="*/ 8 w 163"/>
                <a:gd name="T3" fmla="*/ 0 h 16"/>
                <a:gd name="T4" fmla="*/ 0 w 163"/>
                <a:gd name="T5" fmla="*/ 8 h 16"/>
                <a:gd name="T6" fmla="*/ 8 w 163"/>
                <a:gd name="T7" fmla="*/ 16 h 16"/>
                <a:gd name="T8" fmla="*/ 155 w 163"/>
                <a:gd name="T9" fmla="*/ 16 h 16"/>
                <a:gd name="T10" fmla="*/ 163 w 163"/>
                <a:gd name="T11" fmla="*/ 8 h 16"/>
                <a:gd name="T12" fmla="*/ 155 w 163"/>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63" h="16">
                  <a:moveTo>
                    <a:pt x="155" y="0"/>
                  </a:moveTo>
                  <a:cubicBezTo>
                    <a:pt x="8" y="0"/>
                    <a:pt x="8" y="0"/>
                    <a:pt x="8" y="0"/>
                  </a:cubicBezTo>
                  <a:cubicBezTo>
                    <a:pt x="4" y="0"/>
                    <a:pt x="0" y="3"/>
                    <a:pt x="0" y="8"/>
                  </a:cubicBezTo>
                  <a:cubicBezTo>
                    <a:pt x="0" y="12"/>
                    <a:pt x="4" y="16"/>
                    <a:pt x="8" y="16"/>
                  </a:cubicBezTo>
                  <a:cubicBezTo>
                    <a:pt x="155" y="16"/>
                    <a:pt x="155" y="16"/>
                    <a:pt x="155" y="16"/>
                  </a:cubicBezTo>
                  <a:cubicBezTo>
                    <a:pt x="160" y="16"/>
                    <a:pt x="163" y="12"/>
                    <a:pt x="163" y="8"/>
                  </a:cubicBezTo>
                  <a:cubicBezTo>
                    <a:pt x="163" y="3"/>
                    <a:pt x="160" y="0"/>
                    <a:pt x="1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2" name="Freeform 27"/>
            <p:cNvSpPr>
              <a:spLocks noEditPoints="1"/>
            </p:cNvSpPr>
            <p:nvPr/>
          </p:nvSpPr>
          <p:spPr bwMode="auto">
            <a:xfrm>
              <a:off x="2787650" y="5661025"/>
              <a:ext cx="371475" cy="371475"/>
            </a:xfrm>
            <a:custGeom>
              <a:avLst/>
              <a:gdLst>
                <a:gd name="T0" fmla="*/ 8 w 98"/>
                <a:gd name="T1" fmla="*/ 98 h 98"/>
                <a:gd name="T2" fmla="*/ 89 w 98"/>
                <a:gd name="T3" fmla="*/ 98 h 98"/>
                <a:gd name="T4" fmla="*/ 98 w 98"/>
                <a:gd name="T5" fmla="*/ 90 h 98"/>
                <a:gd name="T6" fmla="*/ 74 w 98"/>
                <a:gd name="T7" fmla="*/ 53 h 98"/>
                <a:gd name="T8" fmla="*/ 81 w 98"/>
                <a:gd name="T9" fmla="*/ 33 h 98"/>
                <a:gd name="T10" fmla="*/ 49 w 98"/>
                <a:gd name="T11" fmla="*/ 0 h 98"/>
                <a:gd name="T12" fmla="*/ 16 w 98"/>
                <a:gd name="T13" fmla="*/ 33 h 98"/>
                <a:gd name="T14" fmla="*/ 23 w 98"/>
                <a:gd name="T15" fmla="*/ 53 h 98"/>
                <a:gd name="T16" fmla="*/ 0 w 98"/>
                <a:gd name="T17" fmla="*/ 90 h 98"/>
                <a:gd name="T18" fmla="*/ 8 w 98"/>
                <a:gd name="T19" fmla="*/ 98 h 98"/>
                <a:gd name="T20" fmla="*/ 49 w 98"/>
                <a:gd name="T21" fmla="*/ 16 h 98"/>
                <a:gd name="T22" fmla="*/ 65 w 98"/>
                <a:gd name="T23" fmla="*/ 33 h 98"/>
                <a:gd name="T24" fmla="*/ 49 w 98"/>
                <a:gd name="T25" fmla="*/ 49 h 98"/>
                <a:gd name="T26" fmla="*/ 32 w 98"/>
                <a:gd name="T27" fmla="*/ 33 h 98"/>
                <a:gd name="T28" fmla="*/ 49 w 98"/>
                <a:gd name="T29" fmla="*/ 16 h 98"/>
                <a:gd name="T30" fmla="*/ 41 w 98"/>
                <a:gd name="T31" fmla="*/ 65 h 98"/>
                <a:gd name="T32" fmla="*/ 57 w 98"/>
                <a:gd name="T33" fmla="*/ 65 h 98"/>
                <a:gd name="T34" fmla="*/ 80 w 98"/>
                <a:gd name="T35" fmla="*/ 82 h 98"/>
                <a:gd name="T36" fmla="*/ 17 w 98"/>
                <a:gd name="T37" fmla="*/ 82 h 98"/>
                <a:gd name="T38" fmla="*/ 41 w 98"/>
                <a:gd name="T39" fmla="*/ 6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 h="98">
                  <a:moveTo>
                    <a:pt x="8" y="98"/>
                  </a:moveTo>
                  <a:cubicBezTo>
                    <a:pt x="89" y="98"/>
                    <a:pt x="89" y="98"/>
                    <a:pt x="89" y="98"/>
                  </a:cubicBezTo>
                  <a:cubicBezTo>
                    <a:pt x="94" y="98"/>
                    <a:pt x="98" y="94"/>
                    <a:pt x="98" y="90"/>
                  </a:cubicBezTo>
                  <a:cubicBezTo>
                    <a:pt x="98" y="73"/>
                    <a:pt x="88" y="59"/>
                    <a:pt x="74" y="53"/>
                  </a:cubicBezTo>
                  <a:cubicBezTo>
                    <a:pt x="79" y="47"/>
                    <a:pt x="81" y="40"/>
                    <a:pt x="81" y="33"/>
                  </a:cubicBezTo>
                  <a:cubicBezTo>
                    <a:pt x="81" y="15"/>
                    <a:pt x="67" y="0"/>
                    <a:pt x="49" y="0"/>
                  </a:cubicBezTo>
                  <a:cubicBezTo>
                    <a:pt x="31" y="0"/>
                    <a:pt x="16" y="15"/>
                    <a:pt x="16" y="33"/>
                  </a:cubicBezTo>
                  <a:cubicBezTo>
                    <a:pt x="16" y="40"/>
                    <a:pt x="19" y="47"/>
                    <a:pt x="23" y="53"/>
                  </a:cubicBezTo>
                  <a:cubicBezTo>
                    <a:pt x="9" y="59"/>
                    <a:pt x="0" y="73"/>
                    <a:pt x="0" y="90"/>
                  </a:cubicBezTo>
                  <a:cubicBezTo>
                    <a:pt x="0" y="94"/>
                    <a:pt x="3" y="98"/>
                    <a:pt x="8" y="98"/>
                  </a:cubicBezTo>
                  <a:close/>
                  <a:moveTo>
                    <a:pt x="49" y="16"/>
                  </a:moveTo>
                  <a:cubicBezTo>
                    <a:pt x="58" y="16"/>
                    <a:pt x="65" y="24"/>
                    <a:pt x="65" y="33"/>
                  </a:cubicBezTo>
                  <a:cubicBezTo>
                    <a:pt x="65" y="42"/>
                    <a:pt x="58" y="49"/>
                    <a:pt x="49" y="49"/>
                  </a:cubicBezTo>
                  <a:cubicBezTo>
                    <a:pt x="40" y="49"/>
                    <a:pt x="32" y="42"/>
                    <a:pt x="32" y="33"/>
                  </a:cubicBezTo>
                  <a:cubicBezTo>
                    <a:pt x="32" y="24"/>
                    <a:pt x="40" y="16"/>
                    <a:pt x="49" y="16"/>
                  </a:cubicBezTo>
                  <a:close/>
                  <a:moveTo>
                    <a:pt x="41" y="65"/>
                  </a:moveTo>
                  <a:cubicBezTo>
                    <a:pt x="57" y="65"/>
                    <a:pt x="57" y="65"/>
                    <a:pt x="57" y="65"/>
                  </a:cubicBezTo>
                  <a:cubicBezTo>
                    <a:pt x="67" y="65"/>
                    <a:pt x="77" y="72"/>
                    <a:pt x="80" y="82"/>
                  </a:cubicBezTo>
                  <a:cubicBezTo>
                    <a:pt x="17" y="82"/>
                    <a:pt x="17" y="82"/>
                    <a:pt x="17" y="82"/>
                  </a:cubicBezTo>
                  <a:cubicBezTo>
                    <a:pt x="21" y="72"/>
                    <a:pt x="30" y="65"/>
                    <a:pt x="41"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42" name="Text Placeholder 22"/>
          <p:cNvSpPr txBox="1">
            <a:spLocks/>
          </p:cNvSpPr>
          <p:nvPr/>
        </p:nvSpPr>
        <p:spPr>
          <a:xfrm>
            <a:off x="1327819" y="9549253"/>
            <a:ext cx="3414088" cy="1118747"/>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2000" b="0" i="0" u="none" baseline="0" dirty="0">
                <a:latin typeface="SimHei" panose="02010609060101010101" pitchFamily="49" charset="-122"/>
                <a:ea typeface="SimHei" panose="02010609060101010101" pitchFamily="49" charset="-122"/>
              </a:rPr>
              <a:t>如果 </a:t>
            </a:r>
            <a:r>
              <a:rPr lang="zh-CN" sz="2000" b="0" i="0" u="none" baseline="0" dirty="0"/>
              <a:t>ICE </a:t>
            </a:r>
            <a:r>
              <a:rPr lang="zh-CN" sz="2000" b="0" i="0" u="none" baseline="0" dirty="0">
                <a:latin typeface="SimHei" panose="02010609060101010101" pitchFamily="49" charset="-122"/>
                <a:ea typeface="SimHei" panose="02010609060101010101" pitchFamily="49" charset="-122"/>
              </a:rPr>
              <a:t>未经您允许即进入您的家，请明确地告诉他们：</a:t>
            </a:r>
          </a:p>
        </p:txBody>
      </p:sp>
      <p:sp>
        <p:nvSpPr>
          <p:cNvPr id="82" name="Rounded Rectangular Callout 81"/>
          <p:cNvSpPr/>
          <p:nvPr/>
        </p:nvSpPr>
        <p:spPr>
          <a:xfrm flipH="1">
            <a:off x="2161452" y="10490238"/>
            <a:ext cx="2645155" cy="954554"/>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83" name="TextBox 82"/>
          <p:cNvSpPr txBox="1"/>
          <p:nvPr/>
        </p:nvSpPr>
        <p:spPr>
          <a:xfrm>
            <a:off x="2266209" y="10550202"/>
            <a:ext cx="2536774" cy="830997"/>
          </a:xfrm>
          <a:prstGeom prst="rect">
            <a:avLst/>
          </a:prstGeom>
          <a:noFill/>
        </p:spPr>
        <p:txBody>
          <a:bodyPr wrap="square" rtlCol="0">
            <a:spAutoFit/>
          </a:bodyPr>
          <a:lstStyle/>
          <a:p>
            <a:pPr marL="0" indent="0" algn="l" rtl="0">
              <a:spcBef>
                <a:spcPts val="600"/>
              </a:spcBef>
              <a:buNone/>
            </a:pPr>
            <a:r>
              <a:rPr lang="zh-CN" b="1" i="0" u="none" baseline="0" dirty="0">
                <a:solidFill>
                  <a:schemeClr val="tx2"/>
                </a:solidFill>
              </a:rPr>
              <a:t>I do not consent to you being in my home.</a:t>
            </a:r>
            <a:r>
              <a:rPr lang="en-US" altLang="zh-CN" b="1" i="0" u="none" baseline="0" dirty="0">
                <a:solidFill>
                  <a:schemeClr val="tx2"/>
                </a:solidFill>
              </a:rPr>
              <a:t> </a:t>
            </a:r>
            <a:r>
              <a:rPr lang="zh-CN" b="1" i="0" u="none" baseline="0" dirty="0">
                <a:solidFill>
                  <a:schemeClr val="tx2"/>
                </a:solidFill>
              </a:rPr>
              <a:t>Please leave</a:t>
            </a:r>
            <a:endParaRPr lang="zh-CN" dirty="0">
              <a:solidFill>
                <a:schemeClr val="tx2"/>
              </a:solidFill>
            </a:endParaRPr>
          </a:p>
        </p:txBody>
      </p:sp>
      <p:sp>
        <p:nvSpPr>
          <p:cNvPr id="6" name="Rectangle 5"/>
          <p:cNvSpPr/>
          <p:nvPr/>
        </p:nvSpPr>
        <p:spPr>
          <a:xfrm>
            <a:off x="1320445" y="11644094"/>
            <a:ext cx="3540417" cy="707886"/>
          </a:xfrm>
          <a:prstGeom prst="rect">
            <a:avLst/>
          </a:prstGeom>
        </p:spPr>
        <p:txBody>
          <a:bodyPr wrap="square">
            <a:spAutoFit/>
          </a:bodyPr>
          <a:lstStyle/>
          <a:p>
            <a:pPr marL="0" indent="0" algn="l" rtl="0">
              <a:buNone/>
            </a:pPr>
            <a:r>
              <a:rPr lang="zh-CN" sz="2000" b="0" i="0" u="none" baseline="0" dirty="0">
                <a:latin typeface="SimHei" panose="02010609060101010101" pitchFamily="49" charset="-122"/>
                <a:ea typeface="SimHei" panose="02010609060101010101" pitchFamily="49" charset="-122"/>
              </a:rPr>
              <a:t>这可能对将来的任何法律案件</a:t>
            </a:r>
            <a:br>
              <a:rPr lang="zh-CN" sz="2000" dirty="0">
                <a:latin typeface="SimHei" panose="02010609060101010101" pitchFamily="49" charset="-122"/>
                <a:ea typeface="SimHei" panose="02010609060101010101" pitchFamily="49" charset="-122"/>
              </a:rPr>
            </a:br>
            <a:r>
              <a:rPr lang="zh-CN" sz="2000" b="0" i="0" u="none" baseline="0" dirty="0">
                <a:latin typeface="SimHei" panose="02010609060101010101" pitchFamily="49" charset="-122"/>
                <a:ea typeface="SimHei" panose="02010609060101010101" pitchFamily="49" charset="-122"/>
              </a:rPr>
              <a:t>有所帮助。 </a:t>
            </a:r>
          </a:p>
        </p:txBody>
      </p:sp>
      <p:sp>
        <p:nvSpPr>
          <p:cNvPr id="85" name="Text Placeholder 22"/>
          <p:cNvSpPr txBox="1">
            <a:spLocks/>
          </p:cNvSpPr>
          <p:nvPr/>
        </p:nvSpPr>
        <p:spPr>
          <a:xfrm>
            <a:off x="5432048" y="9549253"/>
            <a:ext cx="3187031" cy="1118747"/>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2000" b="0" i="0" u="none" baseline="0" dirty="0">
                <a:latin typeface="SimHei" panose="02010609060101010101" pitchFamily="49" charset="-122"/>
                <a:ea typeface="SimHei" panose="02010609060101010101" pitchFamily="49" charset="-122"/>
              </a:rPr>
              <a:t>如果 </a:t>
            </a:r>
            <a:r>
              <a:rPr lang="zh-CN" sz="2000" b="0" i="0" u="none" baseline="0" dirty="0"/>
              <a:t>ICE</a:t>
            </a:r>
            <a:r>
              <a:rPr lang="zh-CN" sz="2000" b="0" i="0" u="none" baseline="0" dirty="0">
                <a:latin typeface="SimHei" panose="02010609060101010101" pitchFamily="49" charset="-122"/>
                <a:ea typeface="SimHei" panose="02010609060101010101" pitchFamily="49" charset="-122"/>
              </a:rPr>
              <a:t> 开始在您家搜查房间或物品，请告诉他们：</a:t>
            </a:r>
          </a:p>
        </p:txBody>
      </p:sp>
      <p:sp>
        <p:nvSpPr>
          <p:cNvPr id="86" name="Rounded Rectangular Callout 85"/>
          <p:cNvSpPr/>
          <p:nvPr/>
        </p:nvSpPr>
        <p:spPr>
          <a:xfrm flipH="1">
            <a:off x="6265680" y="10535064"/>
            <a:ext cx="2645155" cy="744686"/>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87" name="TextBox 86"/>
          <p:cNvSpPr txBox="1"/>
          <p:nvPr/>
        </p:nvSpPr>
        <p:spPr>
          <a:xfrm>
            <a:off x="6370438" y="10595028"/>
            <a:ext cx="2536774" cy="584775"/>
          </a:xfrm>
          <a:prstGeom prst="rect">
            <a:avLst/>
          </a:prstGeom>
          <a:noFill/>
        </p:spPr>
        <p:txBody>
          <a:bodyPr wrap="square" rtlCol="0">
            <a:spAutoFit/>
          </a:bodyPr>
          <a:lstStyle/>
          <a:p>
            <a:pPr marL="0" indent="0" algn="l" rtl="0">
              <a:spcBef>
                <a:spcPts val="600"/>
              </a:spcBef>
              <a:buNone/>
            </a:pPr>
            <a:r>
              <a:rPr lang="zh-CN" b="1" i="0" u="none" baseline="0">
                <a:solidFill>
                  <a:schemeClr val="tx2"/>
                </a:solidFill>
              </a:rPr>
              <a:t>I do not consent to</a:t>
            </a:r>
            <a:br>
              <a:rPr lang="zh-CN" b="1">
                <a:solidFill>
                  <a:schemeClr val="tx2"/>
                </a:solidFill>
              </a:rPr>
            </a:br>
            <a:r>
              <a:rPr lang="zh-CN" b="1" i="0" u="none" baseline="0">
                <a:solidFill>
                  <a:schemeClr val="tx2"/>
                </a:solidFill>
              </a:rPr>
              <a:t>your search.</a:t>
            </a:r>
          </a:p>
        </p:txBody>
      </p:sp>
      <p:sp>
        <p:nvSpPr>
          <p:cNvPr id="88" name="Rectangle 87"/>
          <p:cNvSpPr/>
          <p:nvPr/>
        </p:nvSpPr>
        <p:spPr>
          <a:xfrm>
            <a:off x="5424674" y="11434226"/>
            <a:ext cx="3154550" cy="707886"/>
          </a:xfrm>
          <a:prstGeom prst="rect">
            <a:avLst/>
          </a:prstGeom>
        </p:spPr>
        <p:txBody>
          <a:bodyPr wrap="square">
            <a:spAutoFit/>
          </a:bodyPr>
          <a:lstStyle/>
          <a:p>
            <a:pPr marL="0" indent="0" algn="l" rtl="0">
              <a:buNone/>
            </a:pPr>
            <a:r>
              <a:rPr lang="zh-CN" sz="2000" b="0" i="0" u="none" baseline="0" dirty="0">
                <a:latin typeface="SimHei" panose="02010609060101010101" pitchFamily="49" charset="-122"/>
                <a:ea typeface="SimHei" panose="02010609060101010101" pitchFamily="49" charset="-122"/>
              </a:rPr>
              <a:t>您可以继续</a:t>
            </a:r>
            <a:r>
              <a:rPr lang="zh-CN" sz="2000" b="1" i="0" u="none" baseline="0" dirty="0">
                <a:latin typeface="SimHei" panose="02010609060101010101" pitchFamily="49" charset="-122"/>
                <a:ea typeface="SimHei" panose="02010609060101010101" pitchFamily="49" charset="-122"/>
              </a:rPr>
              <a:t>重复这句话</a:t>
            </a:r>
            <a:r>
              <a:rPr lang="zh-CN" sz="2000" b="0" i="0" u="none" baseline="0" dirty="0">
                <a:latin typeface="SimHei" panose="02010609060101010101" pitchFamily="49" charset="-122"/>
                <a:ea typeface="SimHei" panose="02010609060101010101" pitchFamily="49" charset="-122"/>
              </a:rPr>
              <a:t>。</a:t>
            </a:r>
            <a:br>
              <a:rPr lang="zh-CN" sz="2000" dirty="0">
                <a:latin typeface="SimHei" panose="02010609060101010101" pitchFamily="49" charset="-122"/>
                <a:ea typeface="SimHei" panose="02010609060101010101" pitchFamily="49" charset="-122"/>
              </a:rPr>
            </a:br>
            <a:endParaRPr lang="zh-CN" sz="2000" dirty="0">
              <a:latin typeface="SimHei" panose="02010609060101010101" pitchFamily="49" charset="-122"/>
              <a:ea typeface="SimHei" panose="02010609060101010101" pitchFamily="49" charset="-122"/>
            </a:endParaRPr>
          </a:p>
        </p:txBody>
      </p:sp>
      <p:sp>
        <p:nvSpPr>
          <p:cNvPr id="37" name="Text Placeholder 22"/>
          <p:cNvSpPr txBox="1">
            <a:spLocks/>
          </p:cNvSpPr>
          <p:nvPr/>
        </p:nvSpPr>
        <p:spPr>
          <a:xfrm>
            <a:off x="5518454" y="6769681"/>
            <a:ext cx="3125180" cy="137160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endParaRPr lang="zh-CN" dirty="0"/>
          </a:p>
          <a:p>
            <a:pPr marL="0" indent="0" algn="ctr" rtl="0">
              <a:buNone/>
            </a:pPr>
            <a:r>
              <a:rPr lang="zh-CN" sz="2800" b="0" i="0" u="none" baseline="0" dirty="0">
                <a:solidFill>
                  <a:schemeClr val="tx2"/>
                </a:solidFill>
              </a:rPr>
              <a:t> </a:t>
            </a:r>
            <a:r>
              <a:rPr lang="zh-CN" sz="2800" b="1" i="0" u="none" baseline="0" dirty="0">
                <a:solidFill>
                  <a:schemeClr val="tx2"/>
                </a:solidFill>
                <a:latin typeface="SimHei" panose="02010609060101010101" pitchFamily="49" charset="-122"/>
                <a:ea typeface="SimHei" panose="02010609060101010101" pitchFamily="49" charset="-122"/>
              </a:rPr>
              <a:t>如果 </a:t>
            </a:r>
            <a:r>
              <a:rPr lang="zh-CN" sz="2800" b="1" i="0" u="none" baseline="0" dirty="0">
                <a:solidFill>
                  <a:schemeClr val="tx2"/>
                </a:solidFill>
              </a:rPr>
              <a:t>ICE</a:t>
            </a:r>
            <a:r>
              <a:rPr lang="zh-CN" sz="2800" b="1" i="0" u="none" baseline="0" dirty="0">
                <a:solidFill>
                  <a:schemeClr val="tx2"/>
                </a:solidFill>
                <a:latin typeface="SimHei" panose="02010609060101010101" pitchFamily="49" charset="-122"/>
                <a:ea typeface="SimHei" panose="02010609060101010101" pitchFamily="49" charset="-122"/>
              </a:rPr>
              <a:t> 进到我家中怎么办？ </a:t>
            </a:r>
            <a:endParaRPr lang="zh-CN" sz="2800" dirty="0">
              <a:solidFill>
                <a:schemeClr val="tx2"/>
              </a:solidFill>
              <a:latin typeface="SimHei" panose="02010609060101010101" pitchFamily="49" charset="-122"/>
              <a:ea typeface="SimHei" panose="02010609060101010101" pitchFamily="49" charset="-122"/>
            </a:endParaRPr>
          </a:p>
        </p:txBody>
      </p:sp>
      <p:grpSp>
        <p:nvGrpSpPr>
          <p:cNvPr id="28" name="Group 27"/>
          <p:cNvGrpSpPr/>
          <p:nvPr/>
        </p:nvGrpSpPr>
        <p:grpSpPr>
          <a:xfrm>
            <a:off x="6235701" y="5134446"/>
            <a:ext cx="1690688" cy="1685926"/>
            <a:chOff x="6235701" y="5221288"/>
            <a:chExt cx="1690688" cy="1685926"/>
          </a:xfrm>
          <a:solidFill>
            <a:schemeClr val="tx2"/>
          </a:solidFill>
        </p:grpSpPr>
        <p:sp>
          <p:nvSpPr>
            <p:cNvPr id="14" name="Freeform 10"/>
            <p:cNvSpPr>
              <a:spLocks noEditPoints="1"/>
            </p:cNvSpPr>
            <p:nvPr/>
          </p:nvSpPr>
          <p:spPr bwMode="auto">
            <a:xfrm>
              <a:off x="6235701" y="6318251"/>
              <a:ext cx="1690688" cy="588963"/>
            </a:xfrm>
            <a:custGeom>
              <a:avLst/>
              <a:gdLst>
                <a:gd name="T0" fmla="*/ 286 w 293"/>
                <a:gd name="T1" fmla="*/ 102 h 102"/>
                <a:gd name="T2" fmla="*/ 7 w 293"/>
                <a:gd name="T3" fmla="*/ 102 h 102"/>
                <a:gd name="T4" fmla="*/ 2 w 293"/>
                <a:gd name="T5" fmla="*/ 99 h 102"/>
                <a:gd name="T6" fmla="*/ 1 w 293"/>
                <a:gd name="T7" fmla="*/ 94 h 102"/>
                <a:gd name="T8" fmla="*/ 9 w 293"/>
                <a:gd name="T9" fmla="*/ 53 h 102"/>
                <a:gd name="T10" fmla="*/ 35 w 293"/>
                <a:gd name="T11" fmla="*/ 22 h 102"/>
                <a:gd name="T12" fmla="*/ 85 w 293"/>
                <a:gd name="T13" fmla="*/ 1 h 102"/>
                <a:gd name="T14" fmla="*/ 91 w 293"/>
                <a:gd name="T15" fmla="*/ 3 h 102"/>
                <a:gd name="T16" fmla="*/ 147 w 293"/>
                <a:gd name="T17" fmla="*/ 29 h 102"/>
                <a:gd name="T18" fmla="*/ 202 w 293"/>
                <a:gd name="T19" fmla="*/ 3 h 102"/>
                <a:gd name="T20" fmla="*/ 208 w 293"/>
                <a:gd name="T21" fmla="*/ 1 h 102"/>
                <a:gd name="T22" fmla="*/ 258 w 293"/>
                <a:gd name="T23" fmla="*/ 22 h 102"/>
                <a:gd name="T24" fmla="*/ 258 w 293"/>
                <a:gd name="T25" fmla="*/ 22 h 102"/>
                <a:gd name="T26" fmla="*/ 284 w 293"/>
                <a:gd name="T27" fmla="*/ 53 h 102"/>
                <a:gd name="T28" fmla="*/ 292 w 293"/>
                <a:gd name="T29" fmla="*/ 94 h 102"/>
                <a:gd name="T30" fmla="*/ 291 w 293"/>
                <a:gd name="T31" fmla="*/ 99 h 102"/>
                <a:gd name="T32" fmla="*/ 286 w 293"/>
                <a:gd name="T33" fmla="*/ 102 h 102"/>
                <a:gd name="T34" fmla="*/ 14 w 293"/>
                <a:gd name="T35" fmla="*/ 90 h 102"/>
                <a:gd name="T36" fmla="*/ 279 w 293"/>
                <a:gd name="T37" fmla="*/ 90 h 102"/>
                <a:gd name="T38" fmla="*/ 272 w 293"/>
                <a:gd name="T39" fmla="*/ 55 h 102"/>
                <a:gd name="T40" fmla="*/ 254 w 293"/>
                <a:gd name="T41" fmla="*/ 33 h 102"/>
                <a:gd name="T42" fmla="*/ 208 w 293"/>
                <a:gd name="T43" fmla="*/ 14 h 102"/>
                <a:gd name="T44" fmla="*/ 147 w 293"/>
                <a:gd name="T45" fmla="*/ 41 h 102"/>
                <a:gd name="T46" fmla="*/ 85 w 293"/>
                <a:gd name="T47" fmla="*/ 14 h 102"/>
                <a:gd name="T48" fmla="*/ 39 w 293"/>
                <a:gd name="T49" fmla="*/ 33 h 102"/>
                <a:gd name="T50" fmla="*/ 21 w 293"/>
                <a:gd name="T51" fmla="*/ 55 h 102"/>
                <a:gd name="T52" fmla="*/ 14 w 293"/>
                <a:gd name="T53" fmla="*/ 9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3" h="102">
                  <a:moveTo>
                    <a:pt x="286" y="102"/>
                  </a:moveTo>
                  <a:cubicBezTo>
                    <a:pt x="7" y="102"/>
                    <a:pt x="7" y="102"/>
                    <a:pt x="7" y="102"/>
                  </a:cubicBezTo>
                  <a:cubicBezTo>
                    <a:pt x="5" y="102"/>
                    <a:pt x="3" y="101"/>
                    <a:pt x="2" y="99"/>
                  </a:cubicBezTo>
                  <a:cubicBezTo>
                    <a:pt x="1" y="98"/>
                    <a:pt x="0" y="96"/>
                    <a:pt x="1" y="94"/>
                  </a:cubicBezTo>
                  <a:cubicBezTo>
                    <a:pt x="9" y="53"/>
                    <a:pt x="9" y="53"/>
                    <a:pt x="9" y="53"/>
                  </a:cubicBezTo>
                  <a:cubicBezTo>
                    <a:pt x="12" y="39"/>
                    <a:pt x="21" y="27"/>
                    <a:pt x="35" y="22"/>
                  </a:cubicBezTo>
                  <a:cubicBezTo>
                    <a:pt x="85" y="1"/>
                    <a:pt x="85" y="1"/>
                    <a:pt x="85" y="1"/>
                  </a:cubicBezTo>
                  <a:cubicBezTo>
                    <a:pt x="87" y="0"/>
                    <a:pt x="90" y="1"/>
                    <a:pt x="91" y="3"/>
                  </a:cubicBezTo>
                  <a:cubicBezTo>
                    <a:pt x="107" y="20"/>
                    <a:pt x="126" y="29"/>
                    <a:pt x="147" y="29"/>
                  </a:cubicBezTo>
                  <a:cubicBezTo>
                    <a:pt x="167" y="29"/>
                    <a:pt x="186" y="20"/>
                    <a:pt x="202" y="3"/>
                  </a:cubicBezTo>
                  <a:cubicBezTo>
                    <a:pt x="203" y="1"/>
                    <a:pt x="206" y="0"/>
                    <a:pt x="208" y="1"/>
                  </a:cubicBezTo>
                  <a:cubicBezTo>
                    <a:pt x="258" y="22"/>
                    <a:pt x="258" y="22"/>
                    <a:pt x="258" y="22"/>
                  </a:cubicBezTo>
                  <a:cubicBezTo>
                    <a:pt x="258" y="22"/>
                    <a:pt x="258" y="22"/>
                    <a:pt x="258" y="22"/>
                  </a:cubicBezTo>
                  <a:cubicBezTo>
                    <a:pt x="272" y="27"/>
                    <a:pt x="281" y="39"/>
                    <a:pt x="284" y="53"/>
                  </a:cubicBezTo>
                  <a:cubicBezTo>
                    <a:pt x="292" y="94"/>
                    <a:pt x="292" y="94"/>
                    <a:pt x="292" y="94"/>
                  </a:cubicBezTo>
                  <a:cubicBezTo>
                    <a:pt x="293" y="96"/>
                    <a:pt x="292" y="98"/>
                    <a:pt x="291" y="99"/>
                  </a:cubicBezTo>
                  <a:cubicBezTo>
                    <a:pt x="290" y="101"/>
                    <a:pt x="288" y="102"/>
                    <a:pt x="286" y="102"/>
                  </a:cubicBezTo>
                  <a:close/>
                  <a:moveTo>
                    <a:pt x="14" y="90"/>
                  </a:moveTo>
                  <a:cubicBezTo>
                    <a:pt x="279" y="90"/>
                    <a:pt x="279" y="90"/>
                    <a:pt x="279" y="90"/>
                  </a:cubicBezTo>
                  <a:cubicBezTo>
                    <a:pt x="272" y="55"/>
                    <a:pt x="272" y="55"/>
                    <a:pt x="272" y="55"/>
                  </a:cubicBezTo>
                  <a:cubicBezTo>
                    <a:pt x="270" y="45"/>
                    <a:pt x="263" y="37"/>
                    <a:pt x="254" y="33"/>
                  </a:cubicBezTo>
                  <a:cubicBezTo>
                    <a:pt x="208" y="14"/>
                    <a:pt x="208" y="14"/>
                    <a:pt x="208" y="14"/>
                  </a:cubicBezTo>
                  <a:cubicBezTo>
                    <a:pt x="190" y="31"/>
                    <a:pt x="169" y="41"/>
                    <a:pt x="147" y="41"/>
                  </a:cubicBezTo>
                  <a:cubicBezTo>
                    <a:pt x="124" y="41"/>
                    <a:pt x="103" y="31"/>
                    <a:pt x="85" y="14"/>
                  </a:cubicBezTo>
                  <a:cubicBezTo>
                    <a:pt x="39" y="33"/>
                    <a:pt x="39" y="33"/>
                    <a:pt x="39" y="33"/>
                  </a:cubicBezTo>
                  <a:cubicBezTo>
                    <a:pt x="30" y="37"/>
                    <a:pt x="23" y="45"/>
                    <a:pt x="21" y="55"/>
                  </a:cubicBezTo>
                  <a:lnTo>
                    <a:pt x="14"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6" name="Freeform 11"/>
            <p:cNvSpPr>
              <a:spLocks/>
            </p:cNvSpPr>
            <p:nvPr/>
          </p:nvSpPr>
          <p:spPr bwMode="auto">
            <a:xfrm>
              <a:off x="6870701" y="5849938"/>
              <a:ext cx="138113" cy="76200"/>
            </a:xfrm>
            <a:custGeom>
              <a:avLst/>
              <a:gdLst>
                <a:gd name="T0" fmla="*/ 18 w 24"/>
                <a:gd name="T1" fmla="*/ 13 h 13"/>
                <a:gd name="T2" fmla="*/ 6 w 24"/>
                <a:gd name="T3" fmla="*/ 13 h 13"/>
                <a:gd name="T4" fmla="*/ 0 w 24"/>
                <a:gd name="T5" fmla="*/ 6 h 13"/>
                <a:gd name="T6" fmla="*/ 6 w 24"/>
                <a:gd name="T7" fmla="*/ 0 h 13"/>
                <a:gd name="T8" fmla="*/ 18 w 24"/>
                <a:gd name="T9" fmla="*/ 0 h 13"/>
                <a:gd name="T10" fmla="*/ 24 w 24"/>
                <a:gd name="T11" fmla="*/ 6 h 13"/>
                <a:gd name="T12" fmla="*/ 18 w 24"/>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24" h="13">
                  <a:moveTo>
                    <a:pt x="18" y="13"/>
                  </a:moveTo>
                  <a:cubicBezTo>
                    <a:pt x="6" y="13"/>
                    <a:pt x="6" y="13"/>
                    <a:pt x="6" y="13"/>
                  </a:cubicBezTo>
                  <a:cubicBezTo>
                    <a:pt x="3" y="13"/>
                    <a:pt x="0" y="10"/>
                    <a:pt x="0" y="6"/>
                  </a:cubicBezTo>
                  <a:cubicBezTo>
                    <a:pt x="0" y="3"/>
                    <a:pt x="3" y="0"/>
                    <a:pt x="6" y="0"/>
                  </a:cubicBezTo>
                  <a:cubicBezTo>
                    <a:pt x="18" y="0"/>
                    <a:pt x="18" y="0"/>
                    <a:pt x="18" y="0"/>
                  </a:cubicBezTo>
                  <a:cubicBezTo>
                    <a:pt x="22" y="0"/>
                    <a:pt x="24" y="3"/>
                    <a:pt x="24" y="6"/>
                  </a:cubicBezTo>
                  <a:cubicBezTo>
                    <a:pt x="24" y="10"/>
                    <a:pt x="22" y="13"/>
                    <a:pt x="18"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7" name="Freeform 12"/>
            <p:cNvSpPr>
              <a:spLocks/>
            </p:cNvSpPr>
            <p:nvPr/>
          </p:nvSpPr>
          <p:spPr bwMode="auto">
            <a:xfrm>
              <a:off x="7153276" y="5849938"/>
              <a:ext cx="138113" cy="76200"/>
            </a:xfrm>
            <a:custGeom>
              <a:avLst/>
              <a:gdLst>
                <a:gd name="T0" fmla="*/ 18 w 24"/>
                <a:gd name="T1" fmla="*/ 13 h 13"/>
                <a:gd name="T2" fmla="*/ 6 w 24"/>
                <a:gd name="T3" fmla="*/ 13 h 13"/>
                <a:gd name="T4" fmla="*/ 0 w 24"/>
                <a:gd name="T5" fmla="*/ 6 h 13"/>
                <a:gd name="T6" fmla="*/ 6 w 24"/>
                <a:gd name="T7" fmla="*/ 0 h 13"/>
                <a:gd name="T8" fmla="*/ 18 w 24"/>
                <a:gd name="T9" fmla="*/ 0 h 13"/>
                <a:gd name="T10" fmla="*/ 24 w 24"/>
                <a:gd name="T11" fmla="*/ 6 h 13"/>
                <a:gd name="T12" fmla="*/ 18 w 24"/>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24" h="13">
                  <a:moveTo>
                    <a:pt x="18" y="13"/>
                  </a:moveTo>
                  <a:cubicBezTo>
                    <a:pt x="6" y="13"/>
                    <a:pt x="6" y="13"/>
                    <a:pt x="6" y="13"/>
                  </a:cubicBezTo>
                  <a:cubicBezTo>
                    <a:pt x="2" y="13"/>
                    <a:pt x="0" y="10"/>
                    <a:pt x="0" y="6"/>
                  </a:cubicBezTo>
                  <a:cubicBezTo>
                    <a:pt x="0" y="3"/>
                    <a:pt x="2" y="0"/>
                    <a:pt x="6" y="0"/>
                  </a:cubicBezTo>
                  <a:cubicBezTo>
                    <a:pt x="18" y="0"/>
                    <a:pt x="18" y="0"/>
                    <a:pt x="18" y="0"/>
                  </a:cubicBezTo>
                  <a:cubicBezTo>
                    <a:pt x="21" y="0"/>
                    <a:pt x="24" y="3"/>
                    <a:pt x="24" y="6"/>
                  </a:cubicBezTo>
                  <a:cubicBezTo>
                    <a:pt x="24" y="10"/>
                    <a:pt x="21" y="13"/>
                    <a:pt x="18"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8" name="Freeform 13"/>
            <p:cNvSpPr>
              <a:spLocks/>
            </p:cNvSpPr>
            <p:nvPr/>
          </p:nvSpPr>
          <p:spPr bwMode="auto">
            <a:xfrm>
              <a:off x="6588126" y="5591176"/>
              <a:ext cx="985838" cy="825500"/>
            </a:xfrm>
            <a:custGeom>
              <a:avLst/>
              <a:gdLst>
                <a:gd name="T0" fmla="*/ 86 w 171"/>
                <a:gd name="T1" fmla="*/ 143 h 143"/>
                <a:gd name="T2" fmla="*/ 18 w 171"/>
                <a:gd name="T3" fmla="*/ 82 h 143"/>
                <a:gd name="T4" fmla="*/ 0 w 171"/>
                <a:gd name="T5" fmla="*/ 51 h 143"/>
                <a:gd name="T6" fmla="*/ 13 w 171"/>
                <a:gd name="T7" fmla="*/ 23 h 143"/>
                <a:gd name="T8" fmla="*/ 13 w 171"/>
                <a:gd name="T9" fmla="*/ 21 h 143"/>
                <a:gd name="T10" fmla="*/ 14 w 171"/>
                <a:gd name="T11" fmla="*/ 6 h 143"/>
                <a:gd name="T12" fmla="*/ 21 w 171"/>
                <a:gd name="T13" fmla="*/ 1 h 143"/>
                <a:gd name="T14" fmla="*/ 26 w 171"/>
                <a:gd name="T15" fmla="*/ 8 h 143"/>
                <a:gd name="T16" fmla="*/ 25 w 171"/>
                <a:gd name="T17" fmla="*/ 21 h 143"/>
                <a:gd name="T18" fmla="*/ 25 w 171"/>
                <a:gd name="T19" fmla="*/ 25 h 143"/>
                <a:gd name="T20" fmla="*/ 25 w 171"/>
                <a:gd name="T21" fmla="*/ 27 h 143"/>
                <a:gd name="T22" fmla="*/ 23 w 171"/>
                <a:gd name="T23" fmla="*/ 32 h 143"/>
                <a:gd name="T24" fmla="*/ 19 w 171"/>
                <a:gd name="T25" fmla="*/ 33 h 143"/>
                <a:gd name="T26" fmla="*/ 18 w 171"/>
                <a:gd name="T27" fmla="*/ 33 h 143"/>
                <a:gd name="T28" fmla="*/ 13 w 171"/>
                <a:gd name="T29" fmla="*/ 51 h 143"/>
                <a:gd name="T30" fmla="*/ 19 w 171"/>
                <a:gd name="T31" fmla="*/ 70 h 143"/>
                <a:gd name="T32" fmla="*/ 24 w 171"/>
                <a:gd name="T33" fmla="*/ 69 h 143"/>
                <a:gd name="T34" fmla="*/ 28 w 171"/>
                <a:gd name="T35" fmla="*/ 73 h 143"/>
                <a:gd name="T36" fmla="*/ 86 w 171"/>
                <a:gd name="T37" fmla="*/ 130 h 143"/>
                <a:gd name="T38" fmla="*/ 143 w 171"/>
                <a:gd name="T39" fmla="*/ 73 h 143"/>
                <a:gd name="T40" fmla="*/ 147 w 171"/>
                <a:gd name="T41" fmla="*/ 69 h 143"/>
                <a:gd name="T42" fmla="*/ 152 w 171"/>
                <a:gd name="T43" fmla="*/ 69 h 143"/>
                <a:gd name="T44" fmla="*/ 158 w 171"/>
                <a:gd name="T45" fmla="*/ 51 h 143"/>
                <a:gd name="T46" fmla="*/ 153 w 171"/>
                <a:gd name="T47" fmla="*/ 33 h 143"/>
                <a:gd name="T48" fmla="*/ 152 w 171"/>
                <a:gd name="T49" fmla="*/ 33 h 143"/>
                <a:gd name="T50" fmla="*/ 148 w 171"/>
                <a:gd name="T51" fmla="*/ 32 h 143"/>
                <a:gd name="T52" fmla="*/ 146 w 171"/>
                <a:gd name="T53" fmla="*/ 27 h 143"/>
                <a:gd name="T54" fmla="*/ 146 w 171"/>
                <a:gd name="T55" fmla="*/ 25 h 143"/>
                <a:gd name="T56" fmla="*/ 146 w 171"/>
                <a:gd name="T57" fmla="*/ 21 h 143"/>
                <a:gd name="T58" fmla="*/ 145 w 171"/>
                <a:gd name="T59" fmla="*/ 8 h 143"/>
                <a:gd name="T60" fmla="*/ 150 w 171"/>
                <a:gd name="T61" fmla="*/ 1 h 143"/>
                <a:gd name="T62" fmla="*/ 157 w 171"/>
                <a:gd name="T63" fmla="*/ 6 h 143"/>
                <a:gd name="T64" fmla="*/ 158 w 171"/>
                <a:gd name="T65" fmla="*/ 21 h 143"/>
                <a:gd name="T66" fmla="*/ 158 w 171"/>
                <a:gd name="T67" fmla="*/ 23 h 143"/>
                <a:gd name="T68" fmla="*/ 171 w 171"/>
                <a:gd name="T69" fmla="*/ 51 h 143"/>
                <a:gd name="T70" fmla="*/ 153 w 171"/>
                <a:gd name="T71" fmla="*/ 82 h 143"/>
                <a:gd name="T72" fmla="*/ 86 w 171"/>
                <a:gd name="T73"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1" h="143">
                  <a:moveTo>
                    <a:pt x="86" y="143"/>
                  </a:moveTo>
                  <a:cubicBezTo>
                    <a:pt x="56" y="143"/>
                    <a:pt x="29" y="118"/>
                    <a:pt x="18" y="82"/>
                  </a:cubicBezTo>
                  <a:cubicBezTo>
                    <a:pt x="8" y="81"/>
                    <a:pt x="0" y="68"/>
                    <a:pt x="0" y="51"/>
                  </a:cubicBezTo>
                  <a:cubicBezTo>
                    <a:pt x="0" y="38"/>
                    <a:pt x="5" y="27"/>
                    <a:pt x="13" y="23"/>
                  </a:cubicBezTo>
                  <a:cubicBezTo>
                    <a:pt x="13" y="22"/>
                    <a:pt x="13" y="22"/>
                    <a:pt x="13" y="21"/>
                  </a:cubicBezTo>
                  <a:cubicBezTo>
                    <a:pt x="13" y="16"/>
                    <a:pt x="13" y="11"/>
                    <a:pt x="14" y="6"/>
                  </a:cubicBezTo>
                  <a:cubicBezTo>
                    <a:pt x="15" y="2"/>
                    <a:pt x="18" y="0"/>
                    <a:pt x="21" y="1"/>
                  </a:cubicBezTo>
                  <a:cubicBezTo>
                    <a:pt x="25" y="2"/>
                    <a:pt x="27" y="5"/>
                    <a:pt x="26" y="8"/>
                  </a:cubicBezTo>
                  <a:cubicBezTo>
                    <a:pt x="25" y="13"/>
                    <a:pt x="25" y="17"/>
                    <a:pt x="25" y="21"/>
                  </a:cubicBezTo>
                  <a:cubicBezTo>
                    <a:pt x="25" y="22"/>
                    <a:pt x="25" y="24"/>
                    <a:pt x="25" y="25"/>
                  </a:cubicBezTo>
                  <a:cubicBezTo>
                    <a:pt x="25" y="27"/>
                    <a:pt x="25" y="27"/>
                    <a:pt x="25" y="27"/>
                  </a:cubicBezTo>
                  <a:cubicBezTo>
                    <a:pt x="25" y="28"/>
                    <a:pt x="25" y="30"/>
                    <a:pt x="23" y="32"/>
                  </a:cubicBezTo>
                  <a:cubicBezTo>
                    <a:pt x="22" y="33"/>
                    <a:pt x="20" y="34"/>
                    <a:pt x="19" y="33"/>
                  </a:cubicBezTo>
                  <a:cubicBezTo>
                    <a:pt x="19" y="33"/>
                    <a:pt x="18" y="33"/>
                    <a:pt x="18" y="33"/>
                  </a:cubicBezTo>
                  <a:cubicBezTo>
                    <a:pt x="17" y="34"/>
                    <a:pt x="13" y="40"/>
                    <a:pt x="13" y="51"/>
                  </a:cubicBezTo>
                  <a:cubicBezTo>
                    <a:pt x="13" y="63"/>
                    <a:pt x="17" y="70"/>
                    <a:pt x="19" y="70"/>
                  </a:cubicBezTo>
                  <a:cubicBezTo>
                    <a:pt x="20" y="69"/>
                    <a:pt x="23" y="68"/>
                    <a:pt x="24" y="69"/>
                  </a:cubicBezTo>
                  <a:cubicBezTo>
                    <a:pt x="26" y="70"/>
                    <a:pt x="28" y="71"/>
                    <a:pt x="28" y="73"/>
                  </a:cubicBezTo>
                  <a:cubicBezTo>
                    <a:pt x="37" y="107"/>
                    <a:pt x="60" y="130"/>
                    <a:pt x="86" y="130"/>
                  </a:cubicBezTo>
                  <a:cubicBezTo>
                    <a:pt x="111" y="130"/>
                    <a:pt x="134" y="107"/>
                    <a:pt x="143" y="73"/>
                  </a:cubicBezTo>
                  <a:cubicBezTo>
                    <a:pt x="143" y="71"/>
                    <a:pt x="145" y="70"/>
                    <a:pt x="147" y="69"/>
                  </a:cubicBezTo>
                  <a:cubicBezTo>
                    <a:pt x="148" y="68"/>
                    <a:pt x="150" y="68"/>
                    <a:pt x="152" y="69"/>
                  </a:cubicBezTo>
                  <a:cubicBezTo>
                    <a:pt x="154" y="70"/>
                    <a:pt x="158" y="63"/>
                    <a:pt x="158" y="51"/>
                  </a:cubicBezTo>
                  <a:cubicBezTo>
                    <a:pt x="158" y="40"/>
                    <a:pt x="154" y="34"/>
                    <a:pt x="153" y="33"/>
                  </a:cubicBezTo>
                  <a:cubicBezTo>
                    <a:pt x="153" y="33"/>
                    <a:pt x="152" y="33"/>
                    <a:pt x="152" y="33"/>
                  </a:cubicBezTo>
                  <a:cubicBezTo>
                    <a:pt x="151" y="34"/>
                    <a:pt x="149" y="33"/>
                    <a:pt x="148" y="32"/>
                  </a:cubicBezTo>
                  <a:cubicBezTo>
                    <a:pt x="146" y="30"/>
                    <a:pt x="146" y="28"/>
                    <a:pt x="146" y="27"/>
                  </a:cubicBezTo>
                  <a:cubicBezTo>
                    <a:pt x="146" y="25"/>
                    <a:pt x="146" y="25"/>
                    <a:pt x="146" y="25"/>
                  </a:cubicBezTo>
                  <a:cubicBezTo>
                    <a:pt x="146" y="24"/>
                    <a:pt x="146" y="22"/>
                    <a:pt x="146" y="21"/>
                  </a:cubicBezTo>
                  <a:cubicBezTo>
                    <a:pt x="146" y="17"/>
                    <a:pt x="146" y="13"/>
                    <a:pt x="145" y="8"/>
                  </a:cubicBezTo>
                  <a:cubicBezTo>
                    <a:pt x="144" y="5"/>
                    <a:pt x="146" y="2"/>
                    <a:pt x="150" y="1"/>
                  </a:cubicBezTo>
                  <a:cubicBezTo>
                    <a:pt x="153" y="0"/>
                    <a:pt x="156" y="2"/>
                    <a:pt x="157" y="6"/>
                  </a:cubicBezTo>
                  <a:cubicBezTo>
                    <a:pt x="158" y="11"/>
                    <a:pt x="158" y="16"/>
                    <a:pt x="158" y="21"/>
                  </a:cubicBezTo>
                  <a:cubicBezTo>
                    <a:pt x="158" y="22"/>
                    <a:pt x="158" y="22"/>
                    <a:pt x="158" y="23"/>
                  </a:cubicBezTo>
                  <a:cubicBezTo>
                    <a:pt x="166" y="27"/>
                    <a:pt x="171" y="38"/>
                    <a:pt x="171" y="51"/>
                  </a:cubicBezTo>
                  <a:cubicBezTo>
                    <a:pt x="171" y="68"/>
                    <a:pt x="163" y="81"/>
                    <a:pt x="153" y="82"/>
                  </a:cubicBezTo>
                  <a:cubicBezTo>
                    <a:pt x="142" y="118"/>
                    <a:pt x="115" y="143"/>
                    <a:pt x="86"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2" name="Freeform 14"/>
            <p:cNvSpPr>
              <a:spLocks/>
            </p:cNvSpPr>
            <p:nvPr/>
          </p:nvSpPr>
          <p:spPr bwMode="auto">
            <a:xfrm>
              <a:off x="6662738" y="5591176"/>
              <a:ext cx="836613" cy="190500"/>
            </a:xfrm>
            <a:custGeom>
              <a:avLst/>
              <a:gdLst>
                <a:gd name="T0" fmla="*/ 73 w 145"/>
                <a:gd name="T1" fmla="*/ 33 h 33"/>
                <a:gd name="T2" fmla="*/ 2 w 145"/>
                <a:gd name="T3" fmla="*/ 10 h 33"/>
                <a:gd name="T4" fmla="*/ 4 w 145"/>
                <a:gd name="T5" fmla="*/ 2 h 33"/>
                <a:gd name="T6" fmla="*/ 12 w 145"/>
                <a:gd name="T7" fmla="*/ 4 h 33"/>
                <a:gd name="T8" fmla="*/ 73 w 145"/>
                <a:gd name="T9" fmla="*/ 21 h 33"/>
                <a:gd name="T10" fmla="*/ 133 w 145"/>
                <a:gd name="T11" fmla="*/ 4 h 33"/>
                <a:gd name="T12" fmla="*/ 141 w 145"/>
                <a:gd name="T13" fmla="*/ 2 h 33"/>
                <a:gd name="T14" fmla="*/ 143 w 145"/>
                <a:gd name="T15" fmla="*/ 10 h 33"/>
                <a:gd name="T16" fmla="*/ 73 w 145"/>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 h="33">
                  <a:moveTo>
                    <a:pt x="73" y="33"/>
                  </a:moveTo>
                  <a:cubicBezTo>
                    <a:pt x="31" y="33"/>
                    <a:pt x="9" y="21"/>
                    <a:pt x="2" y="10"/>
                  </a:cubicBezTo>
                  <a:cubicBezTo>
                    <a:pt x="0" y="7"/>
                    <a:pt x="1" y="4"/>
                    <a:pt x="4" y="2"/>
                  </a:cubicBezTo>
                  <a:cubicBezTo>
                    <a:pt x="7" y="0"/>
                    <a:pt x="11" y="1"/>
                    <a:pt x="12" y="4"/>
                  </a:cubicBezTo>
                  <a:cubicBezTo>
                    <a:pt x="17" y="11"/>
                    <a:pt x="36" y="21"/>
                    <a:pt x="73" y="21"/>
                  </a:cubicBezTo>
                  <a:cubicBezTo>
                    <a:pt x="109" y="21"/>
                    <a:pt x="128" y="11"/>
                    <a:pt x="133" y="4"/>
                  </a:cubicBezTo>
                  <a:cubicBezTo>
                    <a:pt x="134" y="1"/>
                    <a:pt x="138" y="0"/>
                    <a:pt x="141" y="2"/>
                  </a:cubicBezTo>
                  <a:cubicBezTo>
                    <a:pt x="144" y="4"/>
                    <a:pt x="145" y="7"/>
                    <a:pt x="143" y="10"/>
                  </a:cubicBezTo>
                  <a:cubicBezTo>
                    <a:pt x="136" y="21"/>
                    <a:pt x="114" y="33"/>
                    <a:pt x="73"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3" name="Freeform 15"/>
            <p:cNvSpPr>
              <a:spLocks noEditPoints="1"/>
            </p:cNvSpPr>
            <p:nvPr/>
          </p:nvSpPr>
          <p:spPr bwMode="auto">
            <a:xfrm>
              <a:off x="6588126" y="5221288"/>
              <a:ext cx="985838" cy="420688"/>
            </a:xfrm>
            <a:custGeom>
              <a:avLst/>
              <a:gdLst>
                <a:gd name="T0" fmla="*/ 152 w 171"/>
                <a:gd name="T1" fmla="*/ 73 h 73"/>
                <a:gd name="T2" fmla="*/ 19 w 171"/>
                <a:gd name="T3" fmla="*/ 73 h 73"/>
                <a:gd name="T4" fmla="*/ 0 w 171"/>
                <a:gd name="T5" fmla="*/ 55 h 73"/>
                <a:gd name="T6" fmla="*/ 0 w 171"/>
                <a:gd name="T7" fmla="*/ 43 h 73"/>
                <a:gd name="T8" fmla="*/ 7 w 171"/>
                <a:gd name="T9" fmla="*/ 36 h 73"/>
                <a:gd name="T10" fmla="*/ 34 w 171"/>
                <a:gd name="T11" fmla="*/ 22 h 73"/>
                <a:gd name="T12" fmla="*/ 86 w 171"/>
                <a:gd name="T13" fmla="*/ 0 h 73"/>
                <a:gd name="T14" fmla="*/ 137 w 171"/>
                <a:gd name="T15" fmla="*/ 22 h 73"/>
                <a:gd name="T16" fmla="*/ 165 w 171"/>
                <a:gd name="T17" fmla="*/ 36 h 73"/>
                <a:gd name="T18" fmla="*/ 171 w 171"/>
                <a:gd name="T19" fmla="*/ 43 h 73"/>
                <a:gd name="T20" fmla="*/ 171 w 171"/>
                <a:gd name="T21" fmla="*/ 55 h 73"/>
                <a:gd name="T22" fmla="*/ 152 w 171"/>
                <a:gd name="T23" fmla="*/ 73 h 73"/>
                <a:gd name="T24" fmla="*/ 13 w 171"/>
                <a:gd name="T25" fmla="*/ 48 h 73"/>
                <a:gd name="T26" fmla="*/ 13 w 171"/>
                <a:gd name="T27" fmla="*/ 55 h 73"/>
                <a:gd name="T28" fmla="*/ 19 w 171"/>
                <a:gd name="T29" fmla="*/ 61 h 73"/>
                <a:gd name="T30" fmla="*/ 152 w 171"/>
                <a:gd name="T31" fmla="*/ 61 h 73"/>
                <a:gd name="T32" fmla="*/ 158 w 171"/>
                <a:gd name="T33" fmla="*/ 55 h 73"/>
                <a:gd name="T34" fmla="*/ 158 w 171"/>
                <a:gd name="T35" fmla="*/ 48 h 73"/>
                <a:gd name="T36" fmla="*/ 130 w 171"/>
                <a:gd name="T37" fmla="*/ 32 h 73"/>
                <a:gd name="T38" fmla="*/ 86 w 171"/>
                <a:gd name="T39" fmla="*/ 12 h 73"/>
                <a:gd name="T40" fmla="*/ 41 w 171"/>
                <a:gd name="T41" fmla="*/ 32 h 73"/>
                <a:gd name="T42" fmla="*/ 13 w 171"/>
                <a:gd name="T43" fmla="*/ 4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1" h="73">
                  <a:moveTo>
                    <a:pt x="152" y="73"/>
                  </a:moveTo>
                  <a:cubicBezTo>
                    <a:pt x="19" y="73"/>
                    <a:pt x="19" y="73"/>
                    <a:pt x="19" y="73"/>
                  </a:cubicBezTo>
                  <a:cubicBezTo>
                    <a:pt x="9" y="73"/>
                    <a:pt x="0" y="65"/>
                    <a:pt x="0" y="55"/>
                  </a:cubicBezTo>
                  <a:cubicBezTo>
                    <a:pt x="0" y="43"/>
                    <a:pt x="0" y="43"/>
                    <a:pt x="0" y="43"/>
                  </a:cubicBezTo>
                  <a:cubicBezTo>
                    <a:pt x="0" y="39"/>
                    <a:pt x="3" y="36"/>
                    <a:pt x="7" y="36"/>
                  </a:cubicBezTo>
                  <a:cubicBezTo>
                    <a:pt x="13" y="36"/>
                    <a:pt x="23" y="30"/>
                    <a:pt x="34" y="22"/>
                  </a:cubicBezTo>
                  <a:cubicBezTo>
                    <a:pt x="50" y="12"/>
                    <a:pt x="67" y="0"/>
                    <a:pt x="86" y="0"/>
                  </a:cubicBezTo>
                  <a:cubicBezTo>
                    <a:pt x="104" y="0"/>
                    <a:pt x="121" y="12"/>
                    <a:pt x="137" y="22"/>
                  </a:cubicBezTo>
                  <a:cubicBezTo>
                    <a:pt x="148" y="30"/>
                    <a:pt x="158" y="36"/>
                    <a:pt x="165" y="36"/>
                  </a:cubicBezTo>
                  <a:cubicBezTo>
                    <a:pt x="168" y="36"/>
                    <a:pt x="171" y="39"/>
                    <a:pt x="171" y="43"/>
                  </a:cubicBezTo>
                  <a:cubicBezTo>
                    <a:pt x="171" y="55"/>
                    <a:pt x="171" y="55"/>
                    <a:pt x="171" y="55"/>
                  </a:cubicBezTo>
                  <a:cubicBezTo>
                    <a:pt x="171" y="65"/>
                    <a:pt x="162" y="73"/>
                    <a:pt x="152" y="73"/>
                  </a:cubicBezTo>
                  <a:close/>
                  <a:moveTo>
                    <a:pt x="13" y="48"/>
                  </a:moveTo>
                  <a:cubicBezTo>
                    <a:pt x="13" y="55"/>
                    <a:pt x="13" y="55"/>
                    <a:pt x="13" y="55"/>
                  </a:cubicBezTo>
                  <a:cubicBezTo>
                    <a:pt x="13" y="58"/>
                    <a:pt x="15" y="61"/>
                    <a:pt x="19" y="61"/>
                  </a:cubicBezTo>
                  <a:cubicBezTo>
                    <a:pt x="152" y="61"/>
                    <a:pt x="152" y="61"/>
                    <a:pt x="152" y="61"/>
                  </a:cubicBezTo>
                  <a:cubicBezTo>
                    <a:pt x="156" y="61"/>
                    <a:pt x="158" y="58"/>
                    <a:pt x="158" y="55"/>
                  </a:cubicBezTo>
                  <a:cubicBezTo>
                    <a:pt x="158" y="48"/>
                    <a:pt x="158" y="48"/>
                    <a:pt x="158" y="48"/>
                  </a:cubicBezTo>
                  <a:cubicBezTo>
                    <a:pt x="150" y="46"/>
                    <a:pt x="141" y="39"/>
                    <a:pt x="130" y="32"/>
                  </a:cubicBezTo>
                  <a:cubicBezTo>
                    <a:pt x="116" y="23"/>
                    <a:pt x="100" y="12"/>
                    <a:pt x="86" y="12"/>
                  </a:cubicBezTo>
                  <a:cubicBezTo>
                    <a:pt x="71" y="12"/>
                    <a:pt x="55" y="23"/>
                    <a:pt x="41" y="32"/>
                  </a:cubicBezTo>
                  <a:cubicBezTo>
                    <a:pt x="30" y="39"/>
                    <a:pt x="21" y="46"/>
                    <a:pt x="13"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4" name="Freeform 16"/>
            <p:cNvSpPr>
              <a:spLocks/>
            </p:cNvSpPr>
            <p:nvPr/>
          </p:nvSpPr>
          <p:spPr bwMode="auto">
            <a:xfrm>
              <a:off x="7008813" y="5359401"/>
              <a:ext cx="144463" cy="144463"/>
            </a:xfrm>
            <a:custGeom>
              <a:avLst/>
              <a:gdLst>
                <a:gd name="T0" fmla="*/ 13 w 25"/>
                <a:gd name="T1" fmla="*/ 25 h 25"/>
                <a:gd name="T2" fmla="*/ 0 w 25"/>
                <a:gd name="T3" fmla="*/ 12 h 25"/>
                <a:gd name="T4" fmla="*/ 0 w 25"/>
                <a:gd name="T5" fmla="*/ 6 h 25"/>
                <a:gd name="T6" fmla="*/ 6 w 25"/>
                <a:gd name="T7" fmla="*/ 0 h 25"/>
                <a:gd name="T8" fmla="*/ 19 w 25"/>
                <a:gd name="T9" fmla="*/ 0 h 25"/>
                <a:gd name="T10" fmla="*/ 25 w 25"/>
                <a:gd name="T11" fmla="*/ 6 h 25"/>
                <a:gd name="T12" fmla="*/ 25 w 25"/>
                <a:gd name="T13" fmla="*/ 12 h 25"/>
                <a:gd name="T14" fmla="*/ 13 w 25"/>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13" y="25"/>
                  </a:moveTo>
                  <a:cubicBezTo>
                    <a:pt x="6" y="25"/>
                    <a:pt x="0" y="19"/>
                    <a:pt x="0" y="12"/>
                  </a:cubicBezTo>
                  <a:cubicBezTo>
                    <a:pt x="0" y="6"/>
                    <a:pt x="0" y="6"/>
                    <a:pt x="0" y="6"/>
                  </a:cubicBezTo>
                  <a:cubicBezTo>
                    <a:pt x="0" y="3"/>
                    <a:pt x="3" y="0"/>
                    <a:pt x="6" y="0"/>
                  </a:cubicBezTo>
                  <a:cubicBezTo>
                    <a:pt x="19" y="0"/>
                    <a:pt x="19" y="0"/>
                    <a:pt x="19" y="0"/>
                  </a:cubicBezTo>
                  <a:cubicBezTo>
                    <a:pt x="22" y="0"/>
                    <a:pt x="25" y="3"/>
                    <a:pt x="25" y="6"/>
                  </a:cubicBezTo>
                  <a:cubicBezTo>
                    <a:pt x="25" y="12"/>
                    <a:pt x="25" y="12"/>
                    <a:pt x="25" y="12"/>
                  </a:cubicBezTo>
                  <a:cubicBezTo>
                    <a:pt x="25" y="19"/>
                    <a:pt x="19" y="25"/>
                    <a:pt x="13"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5" name="Freeform 17"/>
            <p:cNvSpPr>
              <a:spLocks noEditPoints="1"/>
            </p:cNvSpPr>
            <p:nvPr/>
          </p:nvSpPr>
          <p:spPr bwMode="auto">
            <a:xfrm>
              <a:off x="7361238" y="6554788"/>
              <a:ext cx="212725" cy="207963"/>
            </a:xfrm>
            <a:custGeom>
              <a:avLst/>
              <a:gdLst>
                <a:gd name="T0" fmla="*/ 18 w 37"/>
                <a:gd name="T1" fmla="*/ 36 h 36"/>
                <a:gd name="T2" fmla="*/ 14 w 37"/>
                <a:gd name="T3" fmla="*/ 35 h 36"/>
                <a:gd name="T4" fmla="*/ 2 w 37"/>
                <a:gd name="T5" fmla="*/ 22 h 36"/>
                <a:gd name="T6" fmla="*/ 0 w 37"/>
                <a:gd name="T7" fmla="*/ 18 h 36"/>
                <a:gd name="T8" fmla="*/ 0 w 37"/>
                <a:gd name="T9" fmla="*/ 6 h 36"/>
                <a:gd name="T10" fmla="*/ 6 w 37"/>
                <a:gd name="T11" fmla="*/ 0 h 36"/>
                <a:gd name="T12" fmla="*/ 31 w 37"/>
                <a:gd name="T13" fmla="*/ 0 h 36"/>
                <a:gd name="T14" fmla="*/ 37 w 37"/>
                <a:gd name="T15" fmla="*/ 6 h 36"/>
                <a:gd name="T16" fmla="*/ 37 w 37"/>
                <a:gd name="T17" fmla="*/ 18 h 36"/>
                <a:gd name="T18" fmla="*/ 35 w 37"/>
                <a:gd name="T19" fmla="*/ 22 h 36"/>
                <a:gd name="T20" fmla="*/ 23 w 37"/>
                <a:gd name="T21" fmla="*/ 35 h 36"/>
                <a:gd name="T22" fmla="*/ 18 w 37"/>
                <a:gd name="T23" fmla="*/ 36 h 36"/>
                <a:gd name="T24" fmla="*/ 12 w 37"/>
                <a:gd name="T25" fmla="*/ 16 h 36"/>
                <a:gd name="T26" fmla="*/ 18 w 37"/>
                <a:gd name="T27" fmla="*/ 22 h 36"/>
                <a:gd name="T28" fmla="*/ 24 w 37"/>
                <a:gd name="T29" fmla="*/ 16 h 36"/>
                <a:gd name="T30" fmla="*/ 24 w 37"/>
                <a:gd name="T31" fmla="*/ 12 h 36"/>
                <a:gd name="T32" fmla="*/ 12 w 37"/>
                <a:gd name="T33" fmla="*/ 12 h 36"/>
                <a:gd name="T34" fmla="*/ 12 w 37"/>
                <a:gd name="T35"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36">
                  <a:moveTo>
                    <a:pt x="18" y="36"/>
                  </a:moveTo>
                  <a:cubicBezTo>
                    <a:pt x="17" y="36"/>
                    <a:pt x="15" y="36"/>
                    <a:pt x="14" y="35"/>
                  </a:cubicBezTo>
                  <a:cubicBezTo>
                    <a:pt x="2" y="22"/>
                    <a:pt x="2" y="22"/>
                    <a:pt x="2" y="22"/>
                  </a:cubicBezTo>
                  <a:cubicBezTo>
                    <a:pt x="1" y="21"/>
                    <a:pt x="0" y="20"/>
                    <a:pt x="0" y="18"/>
                  </a:cubicBezTo>
                  <a:cubicBezTo>
                    <a:pt x="0" y="6"/>
                    <a:pt x="0" y="6"/>
                    <a:pt x="0" y="6"/>
                  </a:cubicBezTo>
                  <a:cubicBezTo>
                    <a:pt x="0" y="3"/>
                    <a:pt x="3" y="0"/>
                    <a:pt x="6" y="0"/>
                  </a:cubicBezTo>
                  <a:cubicBezTo>
                    <a:pt x="31" y="0"/>
                    <a:pt x="31" y="0"/>
                    <a:pt x="31" y="0"/>
                  </a:cubicBezTo>
                  <a:cubicBezTo>
                    <a:pt x="34" y="0"/>
                    <a:pt x="37" y="3"/>
                    <a:pt x="37" y="6"/>
                  </a:cubicBezTo>
                  <a:cubicBezTo>
                    <a:pt x="37" y="18"/>
                    <a:pt x="37" y="18"/>
                    <a:pt x="37" y="18"/>
                  </a:cubicBezTo>
                  <a:cubicBezTo>
                    <a:pt x="37" y="20"/>
                    <a:pt x="36" y="21"/>
                    <a:pt x="35" y="22"/>
                  </a:cubicBezTo>
                  <a:cubicBezTo>
                    <a:pt x="23" y="35"/>
                    <a:pt x="23" y="35"/>
                    <a:pt x="23" y="35"/>
                  </a:cubicBezTo>
                  <a:cubicBezTo>
                    <a:pt x="21" y="36"/>
                    <a:pt x="20" y="36"/>
                    <a:pt x="18" y="36"/>
                  </a:cubicBezTo>
                  <a:close/>
                  <a:moveTo>
                    <a:pt x="12" y="16"/>
                  </a:moveTo>
                  <a:cubicBezTo>
                    <a:pt x="18" y="22"/>
                    <a:pt x="18" y="22"/>
                    <a:pt x="18" y="22"/>
                  </a:cubicBezTo>
                  <a:cubicBezTo>
                    <a:pt x="24" y="16"/>
                    <a:pt x="24" y="16"/>
                    <a:pt x="24" y="16"/>
                  </a:cubicBezTo>
                  <a:cubicBezTo>
                    <a:pt x="24" y="12"/>
                    <a:pt x="24" y="12"/>
                    <a:pt x="24" y="12"/>
                  </a:cubicBezTo>
                  <a:cubicBezTo>
                    <a:pt x="12" y="12"/>
                    <a:pt x="12" y="12"/>
                    <a:pt x="12" y="12"/>
                  </a:cubicBezTo>
                  <a:lnTo>
                    <a:pt x="1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6" name="Freeform 18"/>
            <p:cNvSpPr>
              <a:spLocks/>
            </p:cNvSpPr>
            <p:nvPr/>
          </p:nvSpPr>
          <p:spPr bwMode="auto">
            <a:xfrm>
              <a:off x="6938963" y="6486526"/>
              <a:ext cx="69850" cy="420688"/>
            </a:xfrm>
            <a:custGeom>
              <a:avLst/>
              <a:gdLst>
                <a:gd name="T0" fmla="*/ 6 w 12"/>
                <a:gd name="T1" fmla="*/ 73 h 73"/>
                <a:gd name="T2" fmla="*/ 0 w 12"/>
                <a:gd name="T3" fmla="*/ 67 h 73"/>
                <a:gd name="T4" fmla="*/ 0 w 12"/>
                <a:gd name="T5" fmla="*/ 6 h 73"/>
                <a:gd name="T6" fmla="*/ 6 w 12"/>
                <a:gd name="T7" fmla="*/ 0 h 73"/>
                <a:gd name="T8" fmla="*/ 12 w 12"/>
                <a:gd name="T9" fmla="*/ 6 h 73"/>
                <a:gd name="T10" fmla="*/ 12 w 12"/>
                <a:gd name="T11" fmla="*/ 67 h 73"/>
                <a:gd name="T12" fmla="*/ 6 w 1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12" h="73">
                  <a:moveTo>
                    <a:pt x="6" y="73"/>
                  </a:moveTo>
                  <a:cubicBezTo>
                    <a:pt x="3" y="73"/>
                    <a:pt x="0" y="70"/>
                    <a:pt x="0" y="67"/>
                  </a:cubicBezTo>
                  <a:cubicBezTo>
                    <a:pt x="0" y="6"/>
                    <a:pt x="0" y="6"/>
                    <a:pt x="0" y="6"/>
                  </a:cubicBezTo>
                  <a:cubicBezTo>
                    <a:pt x="0" y="3"/>
                    <a:pt x="3" y="0"/>
                    <a:pt x="6" y="0"/>
                  </a:cubicBezTo>
                  <a:cubicBezTo>
                    <a:pt x="10" y="0"/>
                    <a:pt x="12" y="3"/>
                    <a:pt x="12" y="6"/>
                  </a:cubicBezTo>
                  <a:cubicBezTo>
                    <a:pt x="12" y="67"/>
                    <a:pt x="12" y="67"/>
                    <a:pt x="12" y="67"/>
                  </a:cubicBezTo>
                  <a:cubicBezTo>
                    <a:pt x="12" y="70"/>
                    <a:pt x="10" y="73"/>
                    <a:pt x="6"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7" name="Freeform 19"/>
            <p:cNvSpPr>
              <a:spLocks/>
            </p:cNvSpPr>
            <p:nvPr/>
          </p:nvSpPr>
          <p:spPr bwMode="auto">
            <a:xfrm>
              <a:off x="7153276" y="6486526"/>
              <a:ext cx="68263" cy="420688"/>
            </a:xfrm>
            <a:custGeom>
              <a:avLst/>
              <a:gdLst>
                <a:gd name="T0" fmla="*/ 6 w 12"/>
                <a:gd name="T1" fmla="*/ 73 h 73"/>
                <a:gd name="T2" fmla="*/ 0 w 12"/>
                <a:gd name="T3" fmla="*/ 67 h 73"/>
                <a:gd name="T4" fmla="*/ 0 w 12"/>
                <a:gd name="T5" fmla="*/ 6 h 73"/>
                <a:gd name="T6" fmla="*/ 6 w 12"/>
                <a:gd name="T7" fmla="*/ 0 h 73"/>
                <a:gd name="T8" fmla="*/ 12 w 12"/>
                <a:gd name="T9" fmla="*/ 6 h 73"/>
                <a:gd name="T10" fmla="*/ 12 w 12"/>
                <a:gd name="T11" fmla="*/ 67 h 73"/>
                <a:gd name="T12" fmla="*/ 6 w 1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12" h="73">
                  <a:moveTo>
                    <a:pt x="6" y="73"/>
                  </a:moveTo>
                  <a:cubicBezTo>
                    <a:pt x="2" y="73"/>
                    <a:pt x="0" y="70"/>
                    <a:pt x="0" y="67"/>
                  </a:cubicBezTo>
                  <a:cubicBezTo>
                    <a:pt x="0" y="6"/>
                    <a:pt x="0" y="6"/>
                    <a:pt x="0" y="6"/>
                  </a:cubicBezTo>
                  <a:cubicBezTo>
                    <a:pt x="0" y="3"/>
                    <a:pt x="2" y="0"/>
                    <a:pt x="6" y="0"/>
                  </a:cubicBezTo>
                  <a:cubicBezTo>
                    <a:pt x="9" y="0"/>
                    <a:pt x="12" y="3"/>
                    <a:pt x="12" y="6"/>
                  </a:cubicBezTo>
                  <a:cubicBezTo>
                    <a:pt x="12" y="67"/>
                    <a:pt x="12" y="67"/>
                    <a:pt x="12" y="67"/>
                  </a:cubicBezTo>
                  <a:cubicBezTo>
                    <a:pt x="12" y="70"/>
                    <a:pt x="9" y="73"/>
                    <a:pt x="6"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67" name="Text Placeholder 22"/>
          <p:cNvSpPr txBox="1">
            <a:spLocks/>
          </p:cNvSpPr>
          <p:nvPr/>
        </p:nvSpPr>
        <p:spPr>
          <a:xfrm>
            <a:off x="1201103" y="1651093"/>
            <a:ext cx="3501072" cy="196337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ctr" rtl="0">
              <a:buNone/>
            </a:pPr>
            <a:r>
              <a:rPr lang="zh-CN" sz="1800" b="1" i="0" u="sng" baseline="0" dirty="0">
                <a:solidFill>
                  <a:schemeClr val="tx2"/>
                </a:solidFill>
                <a:latin typeface="SimHei" panose="02010609060101010101" pitchFamily="49" charset="-122"/>
                <a:ea typeface="SimHei" panose="02010609060101010101" pitchFamily="49" charset="-122"/>
              </a:rPr>
              <a:t>司法令状 </a:t>
            </a:r>
            <a:r>
              <a:rPr lang="zh-CN" sz="1800" b="1" i="0" u="sng" baseline="0" dirty="0">
                <a:solidFill>
                  <a:schemeClr val="tx2"/>
                </a:solidFill>
              </a:rPr>
              <a:t>(judicial warrant)</a:t>
            </a:r>
            <a:r>
              <a:rPr lang="zh-CN" sz="1800" b="1" i="0" u="none" baseline="0" dirty="0">
                <a:solidFill>
                  <a:schemeClr val="tx2"/>
                </a:solidFill>
              </a:rPr>
              <a:t> </a:t>
            </a:r>
            <a:r>
              <a:rPr lang="zh-CN" sz="1800" b="0" i="0" u="none" baseline="0" dirty="0">
                <a:solidFill>
                  <a:schemeClr val="tx2"/>
                </a:solidFill>
                <a:latin typeface="SimHei" panose="02010609060101010101" pitchFamily="49" charset="-122"/>
                <a:ea typeface="SimHei" panose="02010609060101010101" pitchFamily="49" charset="-122"/>
              </a:rPr>
              <a:t>是法院签发的由法官签署的授权令。</a:t>
            </a:r>
            <a:r>
              <a:rPr lang="zh-CN" sz="1800" b="0" i="0" u="sng" baseline="0" dirty="0">
                <a:solidFill>
                  <a:schemeClr val="tx2"/>
                </a:solidFill>
                <a:latin typeface="SimHei" panose="02010609060101010101" pitchFamily="49" charset="-122"/>
                <a:ea typeface="SimHei" panose="02010609060101010101" pitchFamily="49" charset="-122"/>
              </a:rPr>
              <a:t>在法官的签名前可能会有</a:t>
            </a:r>
            <a:r>
              <a:rPr lang="zh-CN" sz="1800" b="0" i="0" baseline="0" dirty="0">
                <a:solidFill>
                  <a:schemeClr val="tx2"/>
                </a:solidFill>
                <a:latin typeface="SimHei" panose="02010609060101010101" pitchFamily="49" charset="-122"/>
                <a:ea typeface="SimHei" panose="02010609060101010101" pitchFamily="49" charset="-122"/>
              </a:rPr>
              <a:t>：</a:t>
            </a:r>
            <a:r>
              <a:rPr lang="zh-CN" sz="1800" b="0" i="0" u="none" baseline="0" dirty="0">
                <a:solidFill>
                  <a:schemeClr val="tx2"/>
                </a:solidFill>
                <a:latin typeface="SimHei" panose="02010609060101010101" pitchFamily="49" charset="-122"/>
                <a:ea typeface="SimHei" panose="02010609060101010101" pitchFamily="49" charset="-122"/>
              </a:rPr>
              <a:t>“</a:t>
            </a:r>
            <a:r>
              <a:rPr lang="zh-CN" sz="1800" b="0" i="0" u="none" baseline="0" dirty="0">
                <a:solidFill>
                  <a:schemeClr val="tx2"/>
                </a:solidFill>
              </a:rPr>
              <a:t>Honorable/Hon.</a:t>
            </a:r>
            <a:r>
              <a:rPr lang="zh-CN" sz="1800" b="0" i="0" u="none" baseline="0" dirty="0">
                <a:solidFill>
                  <a:schemeClr val="tx2"/>
                </a:solidFill>
                <a:latin typeface="SimHei" panose="02010609060101010101" pitchFamily="49" charset="-122"/>
                <a:ea typeface="SimHei" panose="02010609060101010101" pitchFamily="49" charset="-122"/>
              </a:rPr>
              <a:t>”、“</a:t>
            </a:r>
            <a:r>
              <a:rPr lang="zh-CN" sz="1800" b="0" i="0" u="none" baseline="0" dirty="0">
                <a:solidFill>
                  <a:schemeClr val="tx2"/>
                </a:solidFill>
              </a:rPr>
              <a:t>Judge</a:t>
            </a:r>
            <a:r>
              <a:rPr lang="zh-CN" sz="1800" b="0" i="0" u="none" baseline="0" dirty="0">
                <a:solidFill>
                  <a:schemeClr val="tx2"/>
                </a:solidFill>
                <a:latin typeface="SimHei" panose="02010609060101010101" pitchFamily="49" charset="-122"/>
                <a:ea typeface="SimHei" panose="02010609060101010101" pitchFamily="49" charset="-122"/>
              </a:rPr>
              <a:t>”、“</a:t>
            </a:r>
            <a:r>
              <a:rPr lang="zh-CN" sz="1800" b="0" i="0" u="none" baseline="0" dirty="0">
                <a:solidFill>
                  <a:schemeClr val="tx2"/>
                </a:solidFill>
              </a:rPr>
              <a:t>Justice</a:t>
            </a:r>
            <a:r>
              <a:rPr lang="zh-CN" sz="1800" b="0" i="0" u="none" baseline="0" dirty="0">
                <a:solidFill>
                  <a:schemeClr val="tx2"/>
                </a:solidFill>
                <a:latin typeface="SimHei" panose="02010609060101010101" pitchFamily="49" charset="-122"/>
                <a:ea typeface="SimHei" panose="02010609060101010101" pitchFamily="49" charset="-122"/>
              </a:rPr>
              <a:t>”或者“</a:t>
            </a:r>
            <a:r>
              <a:rPr lang="zh-CN" sz="1800" b="0" i="0" u="none" baseline="0" dirty="0">
                <a:solidFill>
                  <a:schemeClr val="tx2"/>
                </a:solidFill>
              </a:rPr>
              <a:t>Magistrate</a:t>
            </a:r>
            <a:r>
              <a:rPr lang="zh-CN" sz="1800" b="0" i="0" u="none" baseline="0" dirty="0">
                <a:solidFill>
                  <a:schemeClr val="tx2"/>
                </a:solidFill>
                <a:latin typeface="SimHei" panose="02010609060101010101" pitchFamily="49" charset="-122"/>
                <a:ea typeface="SimHei" panose="02010609060101010101" pitchFamily="49" charset="-122"/>
              </a:rPr>
              <a:t>”等字样。 </a:t>
            </a:r>
          </a:p>
        </p:txBody>
      </p:sp>
      <p:pic>
        <p:nvPicPr>
          <p:cNvPr id="12" name="Picture 11" descr="A picture containing text, gear, metalware&#10;&#10;Description automatically generated">
            <a:extLst>
              <a:ext uri="{FF2B5EF4-FFF2-40B4-BE49-F238E27FC236}">
                <a16:creationId xmlns:a16="http://schemas.microsoft.com/office/drawing/2014/main" id="{5DAD31E2-4185-494F-9083-FE8903D9D1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69641" y="13698193"/>
            <a:ext cx="1628775" cy="1228725"/>
          </a:xfrm>
          <a:prstGeom prst="rect">
            <a:avLst/>
          </a:prstGeom>
        </p:spPr>
      </p:pic>
    </p:spTree>
    <p:extLst>
      <p:ext uri="{BB962C8B-B14F-4D97-AF65-F5344CB8AC3E}">
        <p14:creationId xmlns:p14="http://schemas.microsoft.com/office/powerpoint/2010/main" val="249082205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bwMode="gray">
          <a:xfrm>
            <a:off x="5026025" y="4566280"/>
            <a:ext cx="4114800" cy="4114800"/>
          </a:xfrm>
          <a:prstGeom prst="rect">
            <a:avLst/>
          </a:prstGeom>
          <a:solidFill>
            <a:schemeClr val="bg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grpSp>
        <p:nvGrpSpPr>
          <p:cNvPr id="70" name="Group 69"/>
          <p:cNvGrpSpPr/>
          <p:nvPr/>
        </p:nvGrpSpPr>
        <p:grpSpPr>
          <a:xfrm>
            <a:off x="6080625" y="5234768"/>
            <a:ext cx="2107244" cy="2634916"/>
            <a:chOff x="6600825" y="9542463"/>
            <a:chExt cx="969963" cy="1212850"/>
          </a:xfrm>
          <a:solidFill>
            <a:schemeClr val="tx2">
              <a:alpha val="72000"/>
            </a:schemeClr>
          </a:solidFill>
        </p:grpSpPr>
        <p:sp>
          <p:nvSpPr>
            <p:cNvPr id="71" name="Freeform 10"/>
            <p:cNvSpPr>
              <a:spLocks noEditPoints="1"/>
            </p:cNvSpPr>
            <p:nvPr/>
          </p:nvSpPr>
          <p:spPr bwMode="auto">
            <a:xfrm>
              <a:off x="6600825" y="9542463"/>
              <a:ext cx="969963" cy="1212850"/>
            </a:xfrm>
            <a:custGeom>
              <a:avLst/>
              <a:gdLst>
                <a:gd name="T0" fmla="*/ 254 w 256"/>
                <a:gd name="T1" fmla="*/ 51 h 320"/>
                <a:gd name="T2" fmla="*/ 206 w 256"/>
                <a:gd name="T3" fmla="*/ 3 h 320"/>
                <a:gd name="T4" fmla="*/ 200 w 256"/>
                <a:gd name="T5" fmla="*/ 0 h 320"/>
                <a:gd name="T6" fmla="*/ 8 w 256"/>
                <a:gd name="T7" fmla="*/ 0 h 320"/>
                <a:gd name="T8" fmla="*/ 0 w 256"/>
                <a:gd name="T9" fmla="*/ 8 h 320"/>
                <a:gd name="T10" fmla="*/ 0 w 256"/>
                <a:gd name="T11" fmla="*/ 312 h 320"/>
                <a:gd name="T12" fmla="*/ 8 w 256"/>
                <a:gd name="T13" fmla="*/ 320 h 320"/>
                <a:gd name="T14" fmla="*/ 248 w 256"/>
                <a:gd name="T15" fmla="*/ 320 h 320"/>
                <a:gd name="T16" fmla="*/ 256 w 256"/>
                <a:gd name="T17" fmla="*/ 312 h 320"/>
                <a:gd name="T18" fmla="*/ 256 w 256"/>
                <a:gd name="T19" fmla="*/ 56 h 320"/>
                <a:gd name="T20" fmla="*/ 254 w 256"/>
                <a:gd name="T21" fmla="*/ 51 h 320"/>
                <a:gd name="T22" fmla="*/ 208 w 256"/>
                <a:gd name="T23" fmla="*/ 28 h 320"/>
                <a:gd name="T24" fmla="*/ 229 w 256"/>
                <a:gd name="T25" fmla="*/ 48 h 320"/>
                <a:gd name="T26" fmla="*/ 208 w 256"/>
                <a:gd name="T27" fmla="*/ 48 h 320"/>
                <a:gd name="T28" fmla="*/ 208 w 256"/>
                <a:gd name="T29" fmla="*/ 28 h 320"/>
                <a:gd name="T30" fmla="*/ 16 w 256"/>
                <a:gd name="T31" fmla="*/ 304 h 320"/>
                <a:gd name="T32" fmla="*/ 16 w 256"/>
                <a:gd name="T33" fmla="*/ 16 h 320"/>
                <a:gd name="T34" fmla="*/ 192 w 256"/>
                <a:gd name="T35" fmla="*/ 16 h 320"/>
                <a:gd name="T36" fmla="*/ 192 w 256"/>
                <a:gd name="T37" fmla="*/ 56 h 320"/>
                <a:gd name="T38" fmla="*/ 200 w 256"/>
                <a:gd name="T39" fmla="*/ 64 h 320"/>
                <a:gd name="T40" fmla="*/ 240 w 256"/>
                <a:gd name="T41" fmla="*/ 64 h 320"/>
                <a:gd name="T42" fmla="*/ 240 w 256"/>
                <a:gd name="T43" fmla="*/ 304 h 320"/>
                <a:gd name="T44" fmla="*/ 16 w 256"/>
                <a:gd name="T45" fmla="*/ 30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6" h="320">
                  <a:moveTo>
                    <a:pt x="254" y="51"/>
                  </a:moveTo>
                  <a:cubicBezTo>
                    <a:pt x="206" y="3"/>
                    <a:pt x="206" y="3"/>
                    <a:pt x="206" y="3"/>
                  </a:cubicBezTo>
                  <a:cubicBezTo>
                    <a:pt x="204" y="1"/>
                    <a:pt x="202" y="0"/>
                    <a:pt x="200" y="0"/>
                  </a:cubicBezTo>
                  <a:cubicBezTo>
                    <a:pt x="8" y="0"/>
                    <a:pt x="8" y="0"/>
                    <a:pt x="8" y="0"/>
                  </a:cubicBezTo>
                  <a:cubicBezTo>
                    <a:pt x="4" y="0"/>
                    <a:pt x="0" y="4"/>
                    <a:pt x="0" y="8"/>
                  </a:cubicBezTo>
                  <a:cubicBezTo>
                    <a:pt x="0" y="312"/>
                    <a:pt x="0" y="312"/>
                    <a:pt x="0" y="312"/>
                  </a:cubicBezTo>
                  <a:cubicBezTo>
                    <a:pt x="0" y="317"/>
                    <a:pt x="4" y="320"/>
                    <a:pt x="8" y="320"/>
                  </a:cubicBezTo>
                  <a:cubicBezTo>
                    <a:pt x="248" y="320"/>
                    <a:pt x="248" y="320"/>
                    <a:pt x="248" y="320"/>
                  </a:cubicBezTo>
                  <a:cubicBezTo>
                    <a:pt x="252" y="320"/>
                    <a:pt x="256" y="317"/>
                    <a:pt x="256" y="312"/>
                  </a:cubicBezTo>
                  <a:cubicBezTo>
                    <a:pt x="256" y="56"/>
                    <a:pt x="256" y="56"/>
                    <a:pt x="256" y="56"/>
                  </a:cubicBezTo>
                  <a:cubicBezTo>
                    <a:pt x="256" y="54"/>
                    <a:pt x="255" y="52"/>
                    <a:pt x="254" y="51"/>
                  </a:cubicBezTo>
                  <a:close/>
                  <a:moveTo>
                    <a:pt x="208" y="28"/>
                  </a:moveTo>
                  <a:cubicBezTo>
                    <a:pt x="229" y="48"/>
                    <a:pt x="229" y="48"/>
                    <a:pt x="229" y="48"/>
                  </a:cubicBezTo>
                  <a:cubicBezTo>
                    <a:pt x="208" y="48"/>
                    <a:pt x="208" y="48"/>
                    <a:pt x="208" y="48"/>
                  </a:cubicBezTo>
                  <a:lnTo>
                    <a:pt x="208" y="28"/>
                  </a:lnTo>
                  <a:close/>
                  <a:moveTo>
                    <a:pt x="16" y="304"/>
                  </a:moveTo>
                  <a:cubicBezTo>
                    <a:pt x="16" y="16"/>
                    <a:pt x="16" y="16"/>
                    <a:pt x="16" y="16"/>
                  </a:cubicBezTo>
                  <a:cubicBezTo>
                    <a:pt x="192" y="16"/>
                    <a:pt x="192" y="16"/>
                    <a:pt x="192" y="16"/>
                  </a:cubicBezTo>
                  <a:cubicBezTo>
                    <a:pt x="192" y="56"/>
                    <a:pt x="192" y="56"/>
                    <a:pt x="192" y="56"/>
                  </a:cubicBezTo>
                  <a:cubicBezTo>
                    <a:pt x="192" y="61"/>
                    <a:pt x="196" y="64"/>
                    <a:pt x="200" y="64"/>
                  </a:cubicBezTo>
                  <a:cubicBezTo>
                    <a:pt x="240" y="64"/>
                    <a:pt x="240" y="64"/>
                    <a:pt x="240" y="64"/>
                  </a:cubicBezTo>
                  <a:cubicBezTo>
                    <a:pt x="240" y="304"/>
                    <a:pt x="240" y="304"/>
                    <a:pt x="240" y="304"/>
                  </a:cubicBezTo>
                  <a:lnTo>
                    <a:pt x="16"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7" name="Freeform 11"/>
            <p:cNvSpPr>
              <a:spLocks noEditPoints="1"/>
            </p:cNvSpPr>
            <p:nvPr/>
          </p:nvSpPr>
          <p:spPr bwMode="auto">
            <a:xfrm>
              <a:off x="6753225" y="9845676"/>
              <a:ext cx="666750" cy="666750"/>
            </a:xfrm>
            <a:custGeom>
              <a:avLst/>
              <a:gdLst>
                <a:gd name="T0" fmla="*/ 148 w 176"/>
                <a:gd name="T1" fmla="*/ 33 h 176"/>
                <a:gd name="T2" fmla="*/ 148 w 176"/>
                <a:gd name="T3" fmla="*/ 33 h 176"/>
                <a:gd name="T4" fmla="*/ 147 w 176"/>
                <a:gd name="T5" fmla="*/ 33 h 176"/>
                <a:gd name="T6" fmla="*/ 144 w 176"/>
                <a:gd name="T7" fmla="*/ 32 h 176"/>
                <a:gd name="T8" fmla="*/ 96 w 176"/>
                <a:gd name="T9" fmla="*/ 16 h 176"/>
                <a:gd name="T10" fmla="*/ 112 w 176"/>
                <a:gd name="T11" fmla="*/ 8 h 176"/>
                <a:gd name="T12" fmla="*/ 72 w 176"/>
                <a:gd name="T13" fmla="*/ 0 h 176"/>
                <a:gd name="T14" fmla="*/ 72 w 176"/>
                <a:gd name="T15" fmla="*/ 16 h 176"/>
                <a:gd name="T16" fmla="*/ 80 w 176"/>
                <a:gd name="T17" fmla="*/ 32 h 176"/>
                <a:gd name="T18" fmla="*/ 29 w 176"/>
                <a:gd name="T19" fmla="*/ 33 h 176"/>
                <a:gd name="T20" fmla="*/ 29 w 176"/>
                <a:gd name="T21" fmla="*/ 33 h 176"/>
                <a:gd name="T22" fmla="*/ 28 w 176"/>
                <a:gd name="T23" fmla="*/ 33 h 176"/>
                <a:gd name="T24" fmla="*/ 25 w 176"/>
                <a:gd name="T25" fmla="*/ 37 h 176"/>
                <a:gd name="T26" fmla="*/ 0 w 176"/>
                <a:gd name="T27" fmla="*/ 88 h 176"/>
                <a:gd name="T28" fmla="*/ 32 w 176"/>
                <a:gd name="T29" fmla="*/ 128 h 176"/>
                <a:gd name="T30" fmla="*/ 64 w 176"/>
                <a:gd name="T31" fmla="*/ 88 h 176"/>
                <a:gd name="T32" fmla="*/ 45 w 176"/>
                <a:gd name="T33" fmla="*/ 48 h 176"/>
                <a:gd name="T34" fmla="*/ 80 w 176"/>
                <a:gd name="T35" fmla="*/ 160 h 176"/>
                <a:gd name="T36" fmla="*/ 48 w 176"/>
                <a:gd name="T37" fmla="*/ 168 h 176"/>
                <a:gd name="T38" fmla="*/ 120 w 176"/>
                <a:gd name="T39" fmla="*/ 176 h 176"/>
                <a:gd name="T40" fmla="*/ 120 w 176"/>
                <a:gd name="T41" fmla="*/ 160 h 176"/>
                <a:gd name="T42" fmla="*/ 96 w 176"/>
                <a:gd name="T43" fmla="*/ 48 h 176"/>
                <a:gd name="T44" fmla="*/ 113 w 176"/>
                <a:gd name="T45" fmla="*/ 85 h 176"/>
                <a:gd name="T46" fmla="*/ 112 w 176"/>
                <a:gd name="T47" fmla="*/ 96 h 176"/>
                <a:gd name="T48" fmla="*/ 176 w 176"/>
                <a:gd name="T49" fmla="*/ 96 h 176"/>
                <a:gd name="T50" fmla="*/ 175 w 176"/>
                <a:gd name="T51" fmla="*/ 85 h 176"/>
                <a:gd name="T52" fmla="*/ 32 w 176"/>
                <a:gd name="T53" fmla="*/ 58 h 176"/>
                <a:gd name="T54" fmla="*/ 21 w 176"/>
                <a:gd name="T55" fmla="*/ 80 h 176"/>
                <a:gd name="T56" fmla="*/ 48 w 176"/>
                <a:gd name="T57" fmla="*/ 96 h 176"/>
                <a:gd name="T58" fmla="*/ 16 w 176"/>
                <a:gd name="T59" fmla="*/ 96 h 176"/>
                <a:gd name="T60" fmla="*/ 144 w 176"/>
                <a:gd name="T61" fmla="*/ 58 h 176"/>
                <a:gd name="T62" fmla="*/ 133 w 176"/>
                <a:gd name="T63" fmla="*/ 80 h 176"/>
                <a:gd name="T64" fmla="*/ 144 w 176"/>
                <a:gd name="T65" fmla="*/ 112 h 176"/>
                <a:gd name="T66" fmla="*/ 160 w 176"/>
                <a:gd name="T67" fmla="*/ 9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6" h="176">
                  <a:moveTo>
                    <a:pt x="151" y="37"/>
                  </a:moveTo>
                  <a:cubicBezTo>
                    <a:pt x="151" y="35"/>
                    <a:pt x="149" y="34"/>
                    <a:pt x="148" y="33"/>
                  </a:cubicBezTo>
                  <a:cubicBezTo>
                    <a:pt x="148" y="33"/>
                    <a:pt x="148" y="33"/>
                    <a:pt x="148" y="33"/>
                  </a:cubicBezTo>
                  <a:cubicBezTo>
                    <a:pt x="148" y="33"/>
                    <a:pt x="148" y="33"/>
                    <a:pt x="148" y="33"/>
                  </a:cubicBezTo>
                  <a:cubicBezTo>
                    <a:pt x="148" y="33"/>
                    <a:pt x="147" y="33"/>
                    <a:pt x="147" y="33"/>
                  </a:cubicBezTo>
                  <a:cubicBezTo>
                    <a:pt x="147" y="33"/>
                    <a:pt x="147" y="33"/>
                    <a:pt x="147" y="33"/>
                  </a:cubicBezTo>
                  <a:cubicBezTo>
                    <a:pt x="147" y="33"/>
                    <a:pt x="147" y="33"/>
                    <a:pt x="147" y="33"/>
                  </a:cubicBezTo>
                  <a:cubicBezTo>
                    <a:pt x="146" y="33"/>
                    <a:pt x="145" y="33"/>
                    <a:pt x="144" y="32"/>
                  </a:cubicBezTo>
                  <a:cubicBezTo>
                    <a:pt x="96" y="32"/>
                    <a:pt x="96" y="32"/>
                    <a:pt x="96" y="32"/>
                  </a:cubicBezTo>
                  <a:cubicBezTo>
                    <a:pt x="96" y="16"/>
                    <a:pt x="96" y="16"/>
                    <a:pt x="96" y="16"/>
                  </a:cubicBezTo>
                  <a:cubicBezTo>
                    <a:pt x="104" y="16"/>
                    <a:pt x="104" y="16"/>
                    <a:pt x="104" y="16"/>
                  </a:cubicBezTo>
                  <a:cubicBezTo>
                    <a:pt x="108" y="16"/>
                    <a:pt x="112" y="13"/>
                    <a:pt x="112" y="8"/>
                  </a:cubicBezTo>
                  <a:cubicBezTo>
                    <a:pt x="112" y="4"/>
                    <a:pt x="108" y="0"/>
                    <a:pt x="104" y="0"/>
                  </a:cubicBezTo>
                  <a:cubicBezTo>
                    <a:pt x="72" y="0"/>
                    <a:pt x="72" y="0"/>
                    <a:pt x="72" y="0"/>
                  </a:cubicBezTo>
                  <a:cubicBezTo>
                    <a:pt x="68" y="0"/>
                    <a:pt x="64" y="4"/>
                    <a:pt x="64" y="8"/>
                  </a:cubicBezTo>
                  <a:cubicBezTo>
                    <a:pt x="64" y="13"/>
                    <a:pt x="68" y="16"/>
                    <a:pt x="72" y="16"/>
                  </a:cubicBezTo>
                  <a:cubicBezTo>
                    <a:pt x="80" y="16"/>
                    <a:pt x="80" y="16"/>
                    <a:pt x="80" y="16"/>
                  </a:cubicBezTo>
                  <a:cubicBezTo>
                    <a:pt x="80" y="32"/>
                    <a:pt x="80" y="32"/>
                    <a:pt x="80" y="32"/>
                  </a:cubicBezTo>
                  <a:cubicBezTo>
                    <a:pt x="32" y="32"/>
                    <a:pt x="32" y="32"/>
                    <a:pt x="32" y="32"/>
                  </a:cubicBezTo>
                  <a:cubicBezTo>
                    <a:pt x="31" y="33"/>
                    <a:pt x="30" y="33"/>
                    <a:pt x="29" y="33"/>
                  </a:cubicBezTo>
                  <a:cubicBezTo>
                    <a:pt x="29" y="33"/>
                    <a:pt x="29" y="33"/>
                    <a:pt x="29" y="33"/>
                  </a:cubicBezTo>
                  <a:cubicBezTo>
                    <a:pt x="29" y="33"/>
                    <a:pt x="29" y="33"/>
                    <a:pt x="29" y="33"/>
                  </a:cubicBezTo>
                  <a:cubicBezTo>
                    <a:pt x="29" y="33"/>
                    <a:pt x="28" y="33"/>
                    <a:pt x="28" y="33"/>
                  </a:cubicBezTo>
                  <a:cubicBezTo>
                    <a:pt x="28" y="33"/>
                    <a:pt x="28" y="33"/>
                    <a:pt x="28" y="33"/>
                  </a:cubicBezTo>
                  <a:cubicBezTo>
                    <a:pt x="28" y="33"/>
                    <a:pt x="28" y="33"/>
                    <a:pt x="28" y="33"/>
                  </a:cubicBezTo>
                  <a:cubicBezTo>
                    <a:pt x="27" y="34"/>
                    <a:pt x="26" y="35"/>
                    <a:pt x="25" y="37"/>
                  </a:cubicBezTo>
                  <a:cubicBezTo>
                    <a:pt x="1" y="85"/>
                    <a:pt x="1" y="85"/>
                    <a:pt x="1" y="85"/>
                  </a:cubicBezTo>
                  <a:cubicBezTo>
                    <a:pt x="0" y="86"/>
                    <a:pt x="0" y="87"/>
                    <a:pt x="0" y="88"/>
                  </a:cubicBezTo>
                  <a:cubicBezTo>
                    <a:pt x="0" y="96"/>
                    <a:pt x="0" y="96"/>
                    <a:pt x="0" y="96"/>
                  </a:cubicBezTo>
                  <a:cubicBezTo>
                    <a:pt x="0" y="114"/>
                    <a:pt x="14" y="128"/>
                    <a:pt x="32" y="128"/>
                  </a:cubicBezTo>
                  <a:cubicBezTo>
                    <a:pt x="50" y="128"/>
                    <a:pt x="64" y="114"/>
                    <a:pt x="64" y="96"/>
                  </a:cubicBezTo>
                  <a:cubicBezTo>
                    <a:pt x="64" y="88"/>
                    <a:pt x="64" y="88"/>
                    <a:pt x="64" y="88"/>
                  </a:cubicBezTo>
                  <a:cubicBezTo>
                    <a:pt x="64" y="87"/>
                    <a:pt x="64" y="86"/>
                    <a:pt x="63" y="85"/>
                  </a:cubicBezTo>
                  <a:cubicBezTo>
                    <a:pt x="45" y="48"/>
                    <a:pt x="45" y="48"/>
                    <a:pt x="45" y="48"/>
                  </a:cubicBezTo>
                  <a:cubicBezTo>
                    <a:pt x="80" y="48"/>
                    <a:pt x="80" y="48"/>
                    <a:pt x="80" y="48"/>
                  </a:cubicBezTo>
                  <a:cubicBezTo>
                    <a:pt x="80" y="160"/>
                    <a:pt x="80" y="160"/>
                    <a:pt x="80" y="160"/>
                  </a:cubicBezTo>
                  <a:cubicBezTo>
                    <a:pt x="56" y="160"/>
                    <a:pt x="56" y="160"/>
                    <a:pt x="56" y="160"/>
                  </a:cubicBezTo>
                  <a:cubicBezTo>
                    <a:pt x="52" y="160"/>
                    <a:pt x="48" y="164"/>
                    <a:pt x="48" y="168"/>
                  </a:cubicBezTo>
                  <a:cubicBezTo>
                    <a:pt x="48" y="173"/>
                    <a:pt x="52" y="176"/>
                    <a:pt x="56" y="176"/>
                  </a:cubicBezTo>
                  <a:cubicBezTo>
                    <a:pt x="120" y="176"/>
                    <a:pt x="120" y="176"/>
                    <a:pt x="120" y="176"/>
                  </a:cubicBezTo>
                  <a:cubicBezTo>
                    <a:pt x="124" y="176"/>
                    <a:pt x="128" y="173"/>
                    <a:pt x="128" y="168"/>
                  </a:cubicBezTo>
                  <a:cubicBezTo>
                    <a:pt x="128" y="164"/>
                    <a:pt x="124" y="160"/>
                    <a:pt x="120" y="160"/>
                  </a:cubicBezTo>
                  <a:cubicBezTo>
                    <a:pt x="96" y="160"/>
                    <a:pt x="96" y="160"/>
                    <a:pt x="96" y="160"/>
                  </a:cubicBezTo>
                  <a:cubicBezTo>
                    <a:pt x="96" y="48"/>
                    <a:pt x="96" y="48"/>
                    <a:pt x="96" y="48"/>
                  </a:cubicBezTo>
                  <a:cubicBezTo>
                    <a:pt x="131" y="48"/>
                    <a:pt x="131" y="48"/>
                    <a:pt x="131" y="48"/>
                  </a:cubicBezTo>
                  <a:cubicBezTo>
                    <a:pt x="113" y="85"/>
                    <a:pt x="113" y="85"/>
                    <a:pt x="113" y="85"/>
                  </a:cubicBezTo>
                  <a:cubicBezTo>
                    <a:pt x="112" y="86"/>
                    <a:pt x="112" y="87"/>
                    <a:pt x="112" y="88"/>
                  </a:cubicBezTo>
                  <a:cubicBezTo>
                    <a:pt x="112" y="96"/>
                    <a:pt x="112" y="96"/>
                    <a:pt x="112" y="96"/>
                  </a:cubicBezTo>
                  <a:cubicBezTo>
                    <a:pt x="112" y="114"/>
                    <a:pt x="126" y="128"/>
                    <a:pt x="144" y="128"/>
                  </a:cubicBezTo>
                  <a:cubicBezTo>
                    <a:pt x="162" y="128"/>
                    <a:pt x="176" y="114"/>
                    <a:pt x="176" y="96"/>
                  </a:cubicBezTo>
                  <a:cubicBezTo>
                    <a:pt x="176" y="88"/>
                    <a:pt x="176" y="88"/>
                    <a:pt x="176" y="88"/>
                  </a:cubicBezTo>
                  <a:cubicBezTo>
                    <a:pt x="176" y="87"/>
                    <a:pt x="176" y="86"/>
                    <a:pt x="175" y="85"/>
                  </a:cubicBezTo>
                  <a:lnTo>
                    <a:pt x="151" y="37"/>
                  </a:lnTo>
                  <a:close/>
                  <a:moveTo>
                    <a:pt x="32" y="58"/>
                  </a:moveTo>
                  <a:cubicBezTo>
                    <a:pt x="43" y="80"/>
                    <a:pt x="43" y="80"/>
                    <a:pt x="43" y="80"/>
                  </a:cubicBezTo>
                  <a:cubicBezTo>
                    <a:pt x="21" y="80"/>
                    <a:pt x="21" y="80"/>
                    <a:pt x="21" y="80"/>
                  </a:cubicBezTo>
                  <a:lnTo>
                    <a:pt x="32" y="58"/>
                  </a:lnTo>
                  <a:close/>
                  <a:moveTo>
                    <a:pt x="48" y="96"/>
                  </a:moveTo>
                  <a:cubicBezTo>
                    <a:pt x="48" y="105"/>
                    <a:pt x="41" y="112"/>
                    <a:pt x="32" y="112"/>
                  </a:cubicBezTo>
                  <a:cubicBezTo>
                    <a:pt x="23" y="112"/>
                    <a:pt x="16" y="105"/>
                    <a:pt x="16" y="96"/>
                  </a:cubicBezTo>
                  <a:lnTo>
                    <a:pt x="48" y="96"/>
                  </a:lnTo>
                  <a:close/>
                  <a:moveTo>
                    <a:pt x="144" y="58"/>
                  </a:moveTo>
                  <a:cubicBezTo>
                    <a:pt x="155" y="80"/>
                    <a:pt x="155" y="80"/>
                    <a:pt x="155" y="80"/>
                  </a:cubicBezTo>
                  <a:cubicBezTo>
                    <a:pt x="133" y="80"/>
                    <a:pt x="133" y="80"/>
                    <a:pt x="133" y="80"/>
                  </a:cubicBezTo>
                  <a:lnTo>
                    <a:pt x="144" y="58"/>
                  </a:lnTo>
                  <a:close/>
                  <a:moveTo>
                    <a:pt x="144" y="112"/>
                  </a:moveTo>
                  <a:cubicBezTo>
                    <a:pt x="135" y="112"/>
                    <a:pt x="128" y="105"/>
                    <a:pt x="128" y="96"/>
                  </a:cubicBezTo>
                  <a:cubicBezTo>
                    <a:pt x="160" y="96"/>
                    <a:pt x="160" y="96"/>
                    <a:pt x="160" y="96"/>
                  </a:cubicBezTo>
                  <a:cubicBezTo>
                    <a:pt x="160" y="105"/>
                    <a:pt x="153" y="112"/>
                    <a:pt x="144" y="1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pic>
        <p:nvPicPr>
          <p:cNvPr id="50" name="Picture 49"/>
          <p:cNvPicPr>
            <a:picLocks/>
          </p:cNvPicPr>
          <p:nvPr/>
        </p:nvPicPr>
        <p:blipFill rotWithShape="1">
          <a:blip r:embed="rId3"/>
          <a:srcRect t="17636" b="17636"/>
          <a:stretch/>
        </p:blipFill>
        <p:spPr>
          <a:xfrm>
            <a:off x="916324" y="8683621"/>
            <a:ext cx="4114800" cy="4114800"/>
          </a:xfrm>
          <a:prstGeom prst="rect">
            <a:avLst/>
          </a:prstGeom>
        </p:spPr>
      </p:pic>
      <p:sp>
        <p:nvSpPr>
          <p:cNvPr id="63" name="Rectangle 62"/>
          <p:cNvSpPr/>
          <p:nvPr/>
        </p:nvSpPr>
        <p:spPr bwMode="gray">
          <a:xfrm>
            <a:off x="1379723" y="9152123"/>
            <a:ext cx="3184155" cy="3184155"/>
          </a:xfrm>
          <a:prstGeom prst="rect">
            <a:avLst/>
          </a:prstGeom>
          <a:solidFill>
            <a:srgbClr val="E8E8E8"/>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pic>
        <p:nvPicPr>
          <p:cNvPr id="10" name="Picture 9"/>
          <p:cNvPicPr>
            <a:picLocks/>
          </p:cNvPicPr>
          <p:nvPr/>
        </p:nvPicPr>
        <p:blipFill rotWithShape="1">
          <a:blip r:embed="rId3"/>
          <a:srcRect t="17636" b="17636"/>
          <a:stretch/>
        </p:blipFill>
        <p:spPr>
          <a:xfrm>
            <a:off x="916324" y="4570620"/>
            <a:ext cx="4114800" cy="4114800"/>
          </a:xfrm>
          <a:prstGeom prst="rect">
            <a:avLst/>
          </a:prstGeom>
          <a:ln>
            <a:noFill/>
          </a:ln>
        </p:spPr>
      </p:pic>
      <p:grpSp>
        <p:nvGrpSpPr>
          <p:cNvPr id="52" name="Group 51"/>
          <p:cNvGrpSpPr/>
          <p:nvPr/>
        </p:nvGrpSpPr>
        <p:grpSpPr>
          <a:xfrm>
            <a:off x="1913575" y="5421686"/>
            <a:ext cx="2116450" cy="2344988"/>
            <a:chOff x="6242051" y="901700"/>
            <a:chExt cx="1690687" cy="1873251"/>
          </a:xfrm>
          <a:solidFill>
            <a:schemeClr val="accent2">
              <a:alpha val="50000"/>
            </a:schemeClr>
          </a:solidFill>
        </p:grpSpPr>
        <p:sp>
          <p:nvSpPr>
            <p:cNvPr id="53" name="Freeform 5"/>
            <p:cNvSpPr>
              <a:spLocks noEditPoints="1"/>
            </p:cNvSpPr>
            <p:nvPr/>
          </p:nvSpPr>
          <p:spPr bwMode="auto">
            <a:xfrm>
              <a:off x="6618288" y="901700"/>
              <a:ext cx="936625" cy="1125538"/>
            </a:xfrm>
            <a:custGeom>
              <a:avLst/>
              <a:gdLst>
                <a:gd name="T0" fmla="*/ 156 w 164"/>
                <a:gd name="T1" fmla="*/ 82 h 197"/>
                <a:gd name="T2" fmla="*/ 131 w 164"/>
                <a:gd name="T3" fmla="*/ 82 h 197"/>
                <a:gd name="T4" fmla="*/ 131 w 164"/>
                <a:gd name="T5" fmla="*/ 49 h 197"/>
                <a:gd name="T6" fmla="*/ 82 w 164"/>
                <a:gd name="T7" fmla="*/ 0 h 197"/>
                <a:gd name="T8" fmla="*/ 33 w 164"/>
                <a:gd name="T9" fmla="*/ 49 h 197"/>
                <a:gd name="T10" fmla="*/ 33 w 164"/>
                <a:gd name="T11" fmla="*/ 82 h 197"/>
                <a:gd name="T12" fmla="*/ 8 w 164"/>
                <a:gd name="T13" fmla="*/ 82 h 197"/>
                <a:gd name="T14" fmla="*/ 0 w 164"/>
                <a:gd name="T15" fmla="*/ 90 h 197"/>
                <a:gd name="T16" fmla="*/ 0 w 164"/>
                <a:gd name="T17" fmla="*/ 189 h 197"/>
                <a:gd name="T18" fmla="*/ 8 w 164"/>
                <a:gd name="T19" fmla="*/ 197 h 197"/>
                <a:gd name="T20" fmla="*/ 156 w 164"/>
                <a:gd name="T21" fmla="*/ 197 h 197"/>
                <a:gd name="T22" fmla="*/ 164 w 164"/>
                <a:gd name="T23" fmla="*/ 189 h 197"/>
                <a:gd name="T24" fmla="*/ 164 w 164"/>
                <a:gd name="T25" fmla="*/ 90 h 197"/>
                <a:gd name="T26" fmla="*/ 156 w 164"/>
                <a:gd name="T27" fmla="*/ 82 h 197"/>
                <a:gd name="T28" fmla="*/ 49 w 164"/>
                <a:gd name="T29" fmla="*/ 49 h 197"/>
                <a:gd name="T30" fmla="*/ 82 w 164"/>
                <a:gd name="T31" fmla="*/ 17 h 197"/>
                <a:gd name="T32" fmla="*/ 115 w 164"/>
                <a:gd name="T33" fmla="*/ 49 h 197"/>
                <a:gd name="T34" fmla="*/ 115 w 164"/>
                <a:gd name="T35" fmla="*/ 82 h 197"/>
                <a:gd name="T36" fmla="*/ 49 w 164"/>
                <a:gd name="T37" fmla="*/ 82 h 197"/>
                <a:gd name="T38" fmla="*/ 49 w 164"/>
                <a:gd name="T39" fmla="*/ 49 h 197"/>
                <a:gd name="T40" fmla="*/ 147 w 164"/>
                <a:gd name="T41" fmla="*/ 180 h 197"/>
                <a:gd name="T42" fmla="*/ 16 w 164"/>
                <a:gd name="T43" fmla="*/ 180 h 197"/>
                <a:gd name="T44" fmla="*/ 16 w 164"/>
                <a:gd name="T45" fmla="*/ 99 h 197"/>
                <a:gd name="T46" fmla="*/ 147 w 164"/>
                <a:gd name="T47" fmla="*/ 99 h 197"/>
                <a:gd name="T48" fmla="*/ 147 w 164"/>
                <a:gd name="T49" fmla="*/ 18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4" h="197">
                  <a:moveTo>
                    <a:pt x="156" y="82"/>
                  </a:moveTo>
                  <a:cubicBezTo>
                    <a:pt x="131" y="82"/>
                    <a:pt x="131" y="82"/>
                    <a:pt x="131" y="82"/>
                  </a:cubicBezTo>
                  <a:cubicBezTo>
                    <a:pt x="131" y="49"/>
                    <a:pt x="131" y="49"/>
                    <a:pt x="131" y="49"/>
                  </a:cubicBezTo>
                  <a:cubicBezTo>
                    <a:pt x="131" y="22"/>
                    <a:pt x="109" y="0"/>
                    <a:pt x="82" y="0"/>
                  </a:cubicBezTo>
                  <a:cubicBezTo>
                    <a:pt x="55" y="0"/>
                    <a:pt x="33" y="22"/>
                    <a:pt x="33" y="49"/>
                  </a:cubicBezTo>
                  <a:cubicBezTo>
                    <a:pt x="33" y="82"/>
                    <a:pt x="33" y="82"/>
                    <a:pt x="33" y="82"/>
                  </a:cubicBezTo>
                  <a:cubicBezTo>
                    <a:pt x="8" y="82"/>
                    <a:pt x="8" y="82"/>
                    <a:pt x="8" y="82"/>
                  </a:cubicBezTo>
                  <a:cubicBezTo>
                    <a:pt x="4" y="82"/>
                    <a:pt x="0" y="86"/>
                    <a:pt x="0" y="90"/>
                  </a:cubicBezTo>
                  <a:cubicBezTo>
                    <a:pt x="0" y="189"/>
                    <a:pt x="0" y="189"/>
                    <a:pt x="0" y="189"/>
                  </a:cubicBezTo>
                  <a:cubicBezTo>
                    <a:pt x="0" y="193"/>
                    <a:pt x="4" y="197"/>
                    <a:pt x="8" y="197"/>
                  </a:cubicBezTo>
                  <a:cubicBezTo>
                    <a:pt x="156" y="197"/>
                    <a:pt x="156" y="197"/>
                    <a:pt x="156" y="197"/>
                  </a:cubicBezTo>
                  <a:cubicBezTo>
                    <a:pt x="160" y="197"/>
                    <a:pt x="164" y="193"/>
                    <a:pt x="164" y="189"/>
                  </a:cubicBezTo>
                  <a:cubicBezTo>
                    <a:pt x="164" y="90"/>
                    <a:pt x="164" y="90"/>
                    <a:pt x="164" y="90"/>
                  </a:cubicBezTo>
                  <a:cubicBezTo>
                    <a:pt x="164" y="86"/>
                    <a:pt x="160" y="82"/>
                    <a:pt x="156" y="82"/>
                  </a:cubicBezTo>
                  <a:close/>
                  <a:moveTo>
                    <a:pt x="49" y="49"/>
                  </a:moveTo>
                  <a:cubicBezTo>
                    <a:pt x="49" y="31"/>
                    <a:pt x="64" y="17"/>
                    <a:pt x="82" y="17"/>
                  </a:cubicBezTo>
                  <a:cubicBezTo>
                    <a:pt x="100" y="17"/>
                    <a:pt x="115" y="31"/>
                    <a:pt x="115" y="49"/>
                  </a:cubicBezTo>
                  <a:cubicBezTo>
                    <a:pt x="115" y="82"/>
                    <a:pt x="115" y="82"/>
                    <a:pt x="115" y="82"/>
                  </a:cubicBezTo>
                  <a:cubicBezTo>
                    <a:pt x="49" y="82"/>
                    <a:pt x="49" y="82"/>
                    <a:pt x="49" y="82"/>
                  </a:cubicBezTo>
                  <a:lnTo>
                    <a:pt x="49" y="49"/>
                  </a:lnTo>
                  <a:close/>
                  <a:moveTo>
                    <a:pt x="147" y="180"/>
                  </a:moveTo>
                  <a:cubicBezTo>
                    <a:pt x="16" y="180"/>
                    <a:pt x="16" y="180"/>
                    <a:pt x="16" y="180"/>
                  </a:cubicBezTo>
                  <a:cubicBezTo>
                    <a:pt x="16" y="99"/>
                    <a:pt x="16" y="99"/>
                    <a:pt x="16" y="99"/>
                  </a:cubicBezTo>
                  <a:cubicBezTo>
                    <a:pt x="147" y="99"/>
                    <a:pt x="147" y="99"/>
                    <a:pt x="147" y="99"/>
                  </a:cubicBezTo>
                  <a:lnTo>
                    <a:pt x="147" y="1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54" name="Freeform 6"/>
            <p:cNvSpPr>
              <a:spLocks/>
            </p:cNvSpPr>
            <p:nvPr/>
          </p:nvSpPr>
          <p:spPr bwMode="auto">
            <a:xfrm>
              <a:off x="6242051" y="2209800"/>
              <a:ext cx="284163" cy="285750"/>
            </a:xfrm>
            <a:custGeom>
              <a:avLst/>
              <a:gdLst>
                <a:gd name="T0" fmla="*/ 47 w 50"/>
                <a:gd name="T1" fmla="*/ 3 h 50"/>
                <a:gd name="T2" fmla="*/ 36 w 50"/>
                <a:gd name="T3" fmla="*/ 3 h 50"/>
                <a:gd name="T4" fmla="*/ 25 w 50"/>
                <a:gd name="T5" fmla="*/ 14 h 50"/>
                <a:gd name="T6" fmla="*/ 15 w 50"/>
                <a:gd name="T7" fmla="*/ 3 h 50"/>
                <a:gd name="T8" fmla="*/ 3 w 50"/>
                <a:gd name="T9" fmla="*/ 3 h 50"/>
                <a:gd name="T10" fmla="*/ 3 w 50"/>
                <a:gd name="T11" fmla="*/ 15 h 50"/>
                <a:gd name="T12" fmla="*/ 14 w 50"/>
                <a:gd name="T13" fmla="*/ 25 h 50"/>
                <a:gd name="T14" fmla="*/ 3 w 50"/>
                <a:gd name="T15" fmla="*/ 36 h 50"/>
                <a:gd name="T16" fmla="*/ 3 w 50"/>
                <a:gd name="T17" fmla="*/ 47 h 50"/>
                <a:gd name="T18" fmla="*/ 9 w 50"/>
                <a:gd name="T19" fmla="*/ 50 h 50"/>
                <a:gd name="T20" fmla="*/ 15 w 50"/>
                <a:gd name="T21" fmla="*/ 47 h 50"/>
                <a:gd name="T22" fmla="*/ 25 w 50"/>
                <a:gd name="T23" fmla="*/ 37 h 50"/>
                <a:gd name="T24" fmla="*/ 36 w 50"/>
                <a:gd name="T25" fmla="*/ 47 h 50"/>
                <a:gd name="T26" fmla="*/ 41 w 50"/>
                <a:gd name="T27" fmla="*/ 50 h 50"/>
                <a:gd name="T28" fmla="*/ 47 w 50"/>
                <a:gd name="T29" fmla="*/ 47 h 50"/>
                <a:gd name="T30" fmla="*/ 47 w 50"/>
                <a:gd name="T31" fmla="*/ 36 h 50"/>
                <a:gd name="T32" fmla="*/ 37 w 50"/>
                <a:gd name="T33" fmla="*/ 25 h 50"/>
                <a:gd name="T34" fmla="*/ 47 w 50"/>
                <a:gd name="T35" fmla="*/ 15 h 50"/>
                <a:gd name="T36" fmla="*/ 47 w 50"/>
                <a:gd name="T37" fmla="*/ 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50">
                  <a:moveTo>
                    <a:pt x="47" y="3"/>
                  </a:moveTo>
                  <a:cubicBezTo>
                    <a:pt x="44" y="0"/>
                    <a:pt x="39" y="0"/>
                    <a:pt x="36" y="3"/>
                  </a:cubicBezTo>
                  <a:cubicBezTo>
                    <a:pt x="25" y="14"/>
                    <a:pt x="25" y="14"/>
                    <a:pt x="25" y="14"/>
                  </a:cubicBezTo>
                  <a:cubicBezTo>
                    <a:pt x="15" y="3"/>
                    <a:pt x="15" y="3"/>
                    <a:pt x="15" y="3"/>
                  </a:cubicBezTo>
                  <a:cubicBezTo>
                    <a:pt x="11" y="0"/>
                    <a:pt x="6" y="0"/>
                    <a:pt x="3" y="3"/>
                  </a:cubicBezTo>
                  <a:cubicBezTo>
                    <a:pt x="0" y="6"/>
                    <a:pt x="0" y="11"/>
                    <a:pt x="3" y="15"/>
                  </a:cubicBezTo>
                  <a:cubicBezTo>
                    <a:pt x="14" y="25"/>
                    <a:pt x="14" y="25"/>
                    <a:pt x="14" y="25"/>
                  </a:cubicBezTo>
                  <a:cubicBezTo>
                    <a:pt x="3" y="36"/>
                    <a:pt x="3" y="36"/>
                    <a:pt x="3" y="36"/>
                  </a:cubicBezTo>
                  <a:cubicBezTo>
                    <a:pt x="0" y="39"/>
                    <a:pt x="0" y="44"/>
                    <a:pt x="3" y="47"/>
                  </a:cubicBezTo>
                  <a:cubicBezTo>
                    <a:pt x="5" y="49"/>
                    <a:pt x="7" y="50"/>
                    <a:pt x="9" y="50"/>
                  </a:cubicBezTo>
                  <a:cubicBezTo>
                    <a:pt x="11" y="50"/>
                    <a:pt x="13" y="49"/>
                    <a:pt x="15" y="47"/>
                  </a:cubicBezTo>
                  <a:cubicBezTo>
                    <a:pt x="25" y="37"/>
                    <a:pt x="25" y="37"/>
                    <a:pt x="25" y="37"/>
                  </a:cubicBezTo>
                  <a:cubicBezTo>
                    <a:pt x="36" y="47"/>
                    <a:pt x="36" y="47"/>
                    <a:pt x="36" y="47"/>
                  </a:cubicBezTo>
                  <a:cubicBezTo>
                    <a:pt x="37" y="49"/>
                    <a:pt x="39" y="50"/>
                    <a:pt x="41" y="50"/>
                  </a:cubicBezTo>
                  <a:cubicBezTo>
                    <a:pt x="44" y="50"/>
                    <a:pt x="46" y="49"/>
                    <a:pt x="47" y="47"/>
                  </a:cubicBezTo>
                  <a:cubicBezTo>
                    <a:pt x="50" y="44"/>
                    <a:pt x="50" y="39"/>
                    <a:pt x="47" y="36"/>
                  </a:cubicBezTo>
                  <a:cubicBezTo>
                    <a:pt x="37" y="25"/>
                    <a:pt x="37" y="25"/>
                    <a:pt x="37" y="25"/>
                  </a:cubicBezTo>
                  <a:cubicBezTo>
                    <a:pt x="47" y="15"/>
                    <a:pt x="47" y="15"/>
                    <a:pt x="47" y="15"/>
                  </a:cubicBezTo>
                  <a:cubicBezTo>
                    <a:pt x="50" y="11"/>
                    <a:pt x="50" y="6"/>
                    <a:pt x="4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55" name="Freeform 7"/>
            <p:cNvSpPr>
              <a:spLocks/>
            </p:cNvSpPr>
            <p:nvPr/>
          </p:nvSpPr>
          <p:spPr bwMode="auto">
            <a:xfrm>
              <a:off x="6246813" y="2678113"/>
              <a:ext cx="279400" cy="96838"/>
            </a:xfrm>
            <a:custGeom>
              <a:avLst/>
              <a:gdLst>
                <a:gd name="T0" fmla="*/ 40 w 49"/>
                <a:gd name="T1" fmla="*/ 0 h 17"/>
                <a:gd name="T2" fmla="*/ 8 w 49"/>
                <a:gd name="T3" fmla="*/ 0 h 17"/>
                <a:gd name="T4" fmla="*/ 0 w 49"/>
                <a:gd name="T5" fmla="*/ 9 h 17"/>
                <a:gd name="T6" fmla="*/ 8 w 49"/>
                <a:gd name="T7" fmla="*/ 17 h 17"/>
                <a:gd name="T8" fmla="*/ 40 w 49"/>
                <a:gd name="T9" fmla="*/ 17 h 17"/>
                <a:gd name="T10" fmla="*/ 49 w 49"/>
                <a:gd name="T11" fmla="*/ 9 h 17"/>
                <a:gd name="T12" fmla="*/ 40 w 49"/>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49" h="17">
                  <a:moveTo>
                    <a:pt x="40" y="0"/>
                  </a:moveTo>
                  <a:cubicBezTo>
                    <a:pt x="8" y="0"/>
                    <a:pt x="8" y="0"/>
                    <a:pt x="8" y="0"/>
                  </a:cubicBezTo>
                  <a:cubicBezTo>
                    <a:pt x="3" y="0"/>
                    <a:pt x="0" y="4"/>
                    <a:pt x="0" y="9"/>
                  </a:cubicBezTo>
                  <a:cubicBezTo>
                    <a:pt x="0" y="13"/>
                    <a:pt x="3" y="17"/>
                    <a:pt x="8" y="17"/>
                  </a:cubicBezTo>
                  <a:cubicBezTo>
                    <a:pt x="40" y="17"/>
                    <a:pt x="40" y="17"/>
                    <a:pt x="40" y="17"/>
                  </a:cubicBezTo>
                  <a:cubicBezTo>
                    <a:pt x="45" y="17"/>
                    <a:pt x="49" y="13"/>
                    <a:pt x="49" y="9"/>
                  </a:cubicBezTo>
                  <a:cubicBezTo>
                    <a:pt x="49" y="4"/>
                    <a:pt x="45" y="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56" name="Freeform 8"/>
            <p:cNvSpPr>
              <a:spLocks/>
            </p:cNvSpPr>
            <p:nvPr/>
          </p:nvSpPr>
          <p:spPr bwMode="auto">
            <a:xfrm>
              <a:off x="6710363" y="2209800"/>
              <a:ext cx="284163" cy="285750"/>
            </a:xfrm>
            <a:custGeom>
              <a:avLst/>
              <a:gdLst>
                <a:gd name="T0" fmla="*/ 47 w 50"/>
                <a:gd name="T1" fmla="*/ 3 h 50"/>
                <a:gd name="T2" fmla="*/ 36 w 50"/>
                <a:gd name="T3" fmla="*/ 3 h 50"/>
                <a:gd name="T4" fmla="*/ 25 w 50"/>
                <a:gd name="T5" fmla="*/ 14 h 50"/>
                <a:gd name="T6" fmla="*/ 14 w 50"/>
                <a:gd name="T7" fmla="*/ 3 h 50"/>
                <a:gd name="T8" fmla="*/ 3 w 50"/>
                <a:gd name="T9" fmla="*/ 3 h 50"/>
                <a:gd name="T10" fmla="*/ 3 w 50"/>
                <a:gd name="T11" fmla="*/ 15 h 50"/>
                <a:gd name="T12" fmla="*/ 13 w 50"/>
                <a:gd name="T13" fmla="*/ 25 h 50"/>
                <a:gd name="T14" fmla="*/ 3 w 50"/>
                <a:gd name="T15" fmla="*/ 36 h 50"/>
                <a:gd name="T16" fmla="*/ 3 w 50"/>
                <a:gd name="T17" fmla="*/ 47 h 50"/>
                <a:gd name="T18" fmla="*/ 9 w 50"/>
                <a:gd name="T19" fmla="*/ 50 h 50"/>
                <a:gd name="T20" fmla="*/ 14 w 50"/>
                <a:gd name="T21" fmla="*/ 47 h 50"/>
                <a:gd name="T22" fmla="*/ 25 w 50"/>
                <a:gd name="T23" fmla="*/ 37 h 50"/>
                <a:gd name="T24" fmla="*/ 36 w 50"/>
                <a:gd name="T25" fmla="*/ 47 h 50"/>
                <a:gd name="T26" fmla="*/ 41 w 50"/>
                <a:gd name="T27" fmla="*/ 50 h 50"/>
                <a:gd name="T28" fmla="*/ 47 w 50"/>
                <a:gd name="T29" fmla="*/ 47 h 50"/>
                <a:gd name="T30" fmla="*/ 47 w 50"/>
                <a:gd name="T31" fmla="*/ 36 h 50"/>
                <a:gd name="T32" fmla="*/ 37 w 50"/>
                <a:gd name="T33" fmla="*/ 25 h 50"/>
                <a:gd name="T34" fmla="*/ 47 w 50"/>
                <a:gd name="T35" fmla="*/ 15 h 50"/>
                <a:gd name="T36" fmla="*/ 47 w 50"/>
                <a:gd name="T37" fmla="*/ 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50">
                  <a:moveTo>
                    <a:pt x="47" y="3"/>
                  </a:moveTo>
                  <a:cubicBezTo>
                    <a:pt x="44" y="0"/>
                    <a:pt x="39" y="0"/>
                    <a:pt x="36" y="3"/>
                  </a:cubicBezTo>
                  <a:cubicBezTo>
                    <a:pt x="25" y="14"/>
                    <a:pt x="25" y="14"/>
                    <a:pt x="25" y="14"/>
                  </a:cubicBezTo>
                  <a:cubicBezTo>
                    <a:pt x="14" y="3"/>
                    <a:pt x="14" y="3"/>
                    <a:pt x="14" y="3"/>
                  </a:cubicBezTo>
                  <a:cubicBezTo>
                    <a:pt x="11" y="0"/>
                    <a:pt x="6" y="0"/>
                    <a:pt x="3" y="3"/>
                  </a:cubicBezTo>
                  <a:cubicBezTo>
                    <a:pt x="0" y="6"/>
                    <a:pt x="0" y="11"/>
                    <a:pt x="3" y="15"/>
                  </a:cubicBezTo>
                  <a:cubicBezTo>
                    <a:pt x="13" y="25"/>
                    <a:pt x="13" y="25"/>
                    <a:pt x="13" y="25"/>
                  </a:cubicBezTo>
                  <a:cubicBezTo>
                    <a:pt x="3" y="36"/>
                    <a:pt x="3" y="36"/>
                    <a:pt x="3" y="36"/>
                  </a:cubicBezTo>
                  <a:cubicBezTo>
                    <a:pt x="0" y="39"/>
                    <a:pt x="0" y="44"/>
                    <a:pt x="3" y="47"/>
                  </a:cubicBezTo>
                  <a:cubicBezTo>
                    <a:pt x="4" y="49"/>
                    <a:pt x="7" y="50"/>
                    <a:pt x="9" y="50"/>
                  </a:cubicBezTo>
                  <a:cubicBezTo>
                    <a:pt x="11" y="50"/>
                    <a:pt x="13" y="49"/>
                    <a:pt x="14" y="47"/>
                  </a:cubicBezTo>
                  <a:cubicBezTo>
                    <a:pt x="25" y="37"/>
                    <a:pt x="25" y="37"/>
                    <a:pt x="25" y="37"/>
                  </a:cubicBezTo>
                  <a:cubicBezTo>
                    <a:pt x="36" y="47"/>
                    <a:pt x="36" y="47"/>
                    <a:pt x="36" y="47"/>
                  </a:cubicBezTo>
                  <a:cubicBezTo>
                    <a:pt x="37" y="49"/>
                    <a:pt x="39" y="50"/>
                    <a:pt x="41" y="50"/>
                  </a:cubicBezTo>
                  <a:cubicBezTo>
                    <a:pt x="43" y="50"/>
                    <a:pt x="46" y="49"/>
                    <a:pt x="47" y="47"/>
                  </a:cubicBezTo>
                  <a:cubicBezTo>
                    <a:pt x="50" y="44"/>
                    <a:pt x="50" y="39"/>
                    <a:pt x="47" y="36"/>
                  </a:cubicBezTo>
                  <a:cubicBezTo>
                    <a:pt x="37" y="25"/>
                    <a:pt x="37" y="25"/>
                    <a:pt x="37" y="25"/>
                  </a:cubicBezTo>
                  <a:cubicBezTo>
                    <a:pt x="47" y="15"/>
                    <a:pt x="47" y="15"/>
                    <a:pt x="47" y="15"/>
                  </a:cubicBezTo>
                  <a:cubicBezTo>
                    <a:pt x="50" y="11"/>
                    <a:pt x="50" y="6"/>
                    <a:pt x="4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57" name="Freeform 9"/>
            <p:cNvSpPr>
              <a:spLocks/>
            </p:cNvSpPr>
            <p:nvPr/>
          </p:nvSpPr>
          <p:spPr bwMode="auto">
            <a:xfrm>
              <a:off x="6710363" y="2678113"/>
              <a:ext cx="284163" cy="96838"/>
            </a:xfrm>
            <a:custGeom>
              <a:avLst/>
              <a:gdLst>
                <a:gd name="T0" fmla="*/ 41 w 50"/>
                <a:gd name="T1" fmla="*/ 0 h 17"/>
                <a:gd name="T2" fmla="*/ 9 w 50"/>
                <a:gd name="T3" fmla="*/ 0 h 17"/>
                <a:gd name="T4" fmla="*/ 0 w 50"/>
                <a:gd name="T5" fmla="*/ 9 h 17"/>
                <a:gd name="T6" fmla="*/ 9 w 50"/>
                <a:gd name="T7" fmla="*/ 17 h 17"/>
                <a:gd name="T8" fmla="*/ 41 w 50"/>
                <a:gd name="T9" fmla="*/ 17 h 17"/>
                <a:gd name="T10" fmla="*/ 50 w 50"/>
                <a:gd name="T11" fmla="*/ 9 h 17"/>
                <a:gd name="T12" fmla="*/ 41 w 50"/>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50" h="17">
                  <a:moveTo>
                    <a:pt x="41" y="0"/>
                  </a:moveTo>
                  <a:cubicBezTo>
                    <a:pt x="9" y="0"/>
                    <a:pt x="9" y="0"/>
                    <a:pt x="9" y="0"/>
                  </a:cubicBezTo>
                  <a:cubicBezTo>
                    <a:pt x="4" y="0"/>
                    <a:pt x="0" y="4"/>
                    <a:pt x="0" y="9"/>
                  </a:cubicBezTo>
                  <a:cubicBezTo>
                    <a:pt x="0" y="13"/>
                    <a:pt x="4" y="17"/>
                    <a:pt x="9" y="17"/>
                  </a:cubicBezTo>
                  <a:cubicBezTo>
                    <a:pt x="41" y="17"/>
                    <a:pt x="41" y="17"/>
                    <a:pt x="41" y="17"/>
                  </a:cubicBezTo>
                  <a:cubicBezTo>
                    <a:pt x="46" y="17"/>
                    <a:pt x="50" y="13"/>
                    <a:pt x="50" y="9"/>
                  </a:cubicBezTo>
                  <a:cubicBezTo>
                    <a:pt x="50" y="4"/>
                    <a:pt x="46"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58" name="Freeform 10"/>
            <p:cNvSpPr>
              <a:spLocks/>
            </p:cNvSpPr>
            <p:nvPr/>
          </p:nvSpPr>
          <p:spPr bwMode="auto">
            <a:xfrm>
              <a:off x="7172326" y="2209800"/>
              <a:ext cx="290513" cy="285750"/>
            </a:xfrm>
            <a:custGeom>
              <a:avLst/>
              <a:gdLst>
                <a:gd name="T0" fmla="*/ 48 w 51"/>
                <a:gd name="T1" fmla="*/ 3 h 50"/>
                <a:gd name="T2" fmla="*/ 36 w 51"/>
                <a:gd name="T3" fmla="*/ 3 h 50"/>
                <a:gd name="T4" fmla="*/ 26 w 51"/>
                <a:gd name="T5" fmla="*/ 14 h 50"/>
                <a:gd name="T6" fmla="*/ 15 w 51"/>
                <a:gd name="T7" fmla="*/ 3 h 50"/>
                <a:gd name="T8" fmla="*/ 4 w 51"/>
                <a:gd name="T9" fmla="*/ 3 h 50"/>
                <a:gd name="T10" fmla="*/ 4 w 51"/>
                <a:gd name="T11" fmla="*/ 15 h 50"/>
                <a:gd name="T12" fmla="*/ 14 w 51"/>
                <a:gd name="T13" fmla="*/ 25 h 50"/>
                <a:gd name="T14" fmla="*/ 4 w 51"/>
                <a:gd name="T15" fmla="*/ 36 h 50"/>
                <a:gd name="T16" fmla="*/ 4 w 51"/>
                <a:gd name="T17" fmla="*/ 47 h 50"/>
                <a:gd name="T18" fmla="*/ 9 w 51"/>
                <a:gd name="T19" fmla="*/ 50 h 50"/>
                <a:gd name="T20" fmla="*/ 15 w 51"/>
                <a:gd name="T21" fmla="*/ 47 h 50"/>
                <a:gd name="T22" fmla="*/ 26 w 51"/>
                <a:gd name="T23" fmla="*/ 37 h 50"/>
                <a:gd name="T24" fmla="*/ 36 w 51"/>
                <a:gd name="T25" fmla="*/ 47 h 50"/>
                <a:gd name="T26" fmla="*/ 42 w 51"/>
                <a:gd name="T27" fmla="*/ 50 h 50"/>
                <a:gd name="T28" fmla="*/ 48 w 51"/>
                <a:gd name="T29" fmla="*/ 47 h 50"/>
                <a:gd name="T30" fmla="*/ 48 w 51"/>
                <a:gd name="T31" fmla="*/ 36 h 50"/>
                <a:gd name="T32" fmla="*/ 37 w 51"/>
                <a:gd name="T33" fmla="*/ 25 h 50"/>
                <a:gd name="T34" fmla="*/ 48 w 51"/>
                <a:gd name="T35" fmla="*/ 15 h 50"/>
                <a:gd name="T36" fmla="*/ 48 w 51"/>
                <a:gd name="T37" fmla="*/ 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50">
                  <a:moveTo>
                    <a:pt x="48" y="3"/>
                  </a:moveTo>
                  <a:cubicBezTo>
                    <a:pt x="45" y="0"/>
                    <a:pt x="40" y="0"/>
                    <a:pt x="36" y="3"/>
                  </a:cubicBezTo>
                  <a:cubicBezTo>
                    <a:pt x="26" y="14"/>
                    <a:pt x="26" y="14"/>
                    <a:pt x="26" y="14"/>
                  </a:cubicBezTo>
                  <a:cubicBezTo>
                    <a:pt x="15" y="3"/>
                    <a:pt x="15" y="3"/>
                    <a:pt x="15" y="3"/>
                  </a:cubicBezTo>
                  <a:cubicBezTo>
                    <a:pt x="12" y="0"/>
                    <a:pt x="7" y="0"/>
                    <a:pt x="4" y="3"/>
                  </a:cubicBezTo>
                  <a:cubicBezTo>
                    <a:pt x="0" y="6"/>
                    <a:pt x="0" y="11"/>
                    <a:pt x="4" y="15"/>
                  </a:cubicBezTo>
                  <a:cubicBezTo>
                    <a:pt x="14" y="25"/>
                    <a:pt x="14" y="25"/>
                    <a:pt x="14" y="25"/>
                  </a:cubicBezTo>
                  <a:cubicBezTo>
                    <a:pt x="4" y="36"/>
                    <a:pt x="4" y="36"/>
                    <a:pt x="4" y="36"/>
                  </a:cubicBezTo>
                  <a:cubicBezTo>
                    <a:pt x="0" y="39"/>
                    <a:pt x="0" y="44"/>
                    <a:pt x="4" y="47"/>
                  </a:cubicBezTo>
                  <a:cubicBezTo>
                    <a:pt x="5" y="49"/>
                    <a:pt x="7" y="50"/>
                    <a:pt x="9" y="50"/>
                  </a:cubicBezTo>
                  <a:cubicBezTo>
                    <a:pt x="12" y="50"/>
                    <a:pt x="14" y="49"/>
                    <a:pt x="15" y="47"/>
                  </a:cubicBezTo>
                  <a:cubicBezTo>
                    <a:pt x="26" y="37"/>
                    <a:pt x="26" y="37"/>
                    <a:pt x="26" y="37"/>
                  </a:cubicBezTo>
                  <a:cubicBezTo>
                    <a:pt x="36" y="47"/>
                    <a:pt x="36" y="47"/>
                    <a:pt x="36" y="47"/>
                  </a:cubicBezTo>
                  <a:cubicBezTo>
                    <a:pt x="38" y="49"/>
                    <a:pt x="40" y="50"/>
                    <a:pt x="42" y="50"/>
                  </a:cubicBezTo>
                  <a:cubicBezTo>
                    <a:pt x="44" y="50"/>
                    <a:pt x="46" y="49"/>
                    <a:pt x="48" y="47"/>
                  </a:cubicBezTo>
                  <a:cubicBezTo>
                    <a:pt x="51" y="44"/>
                    <a:pt x="51" y="39"/>
                    <a:pt x="48" y="36"/>
                  </a:cubicBezTo>
                  <a:cubicBezTo>
                    <a:pt x="37" y="25"/>
                    <a:pt x="37" y="25"/>
                    <a:pt x="37" y="25"/>
                  </a:cubicBezTo>
                  <a:cubicBezTo>
                    <a:pt x="48" y="15"/>
                    <a:pt x="48" y="15"/>
                    <a:pt x="48" y="15"/>
                  </a:cubicBezTo>
                  <a:cubicBezTo>
                    <a:pt x="51" y="11"/>
                    <a:pt x="51" y="6"/>
                    <a:pt x="4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59" name="Freeform 11"/>
            <p:cNvSpPr>
              <a:spLocks/>
            </p:cNvSpPr>
            <p:nvPr/>
          </p:nvSpPr>
          <p:spPr bwMode="auto">
            <a:xfrm>
              <a:off x="7178676" y="2678113"/>
              <a:ext cx="279400" cy="96838"/>
            </a:xfrm>
            <a:custGeom>
              <a:avLst/>
              <a:gdLst>
                <a:gd name="T0" fmla="*/ 41 w 49"/>
                <a:gd name="T1" fmla="*/ 0 h 17"/>
                <a:gd name="T2" fmla="*/ 8 w 49"/>
                <a:gd name="T3" fmla="*/ 0 h 17"/>
                <a:gd name="T4" fmla="*/ 0 w 49"/>
                <a:gd name="T5" fmla="*/ 9 h 17"/>
                <a:gd name="T6" fmla="*/ 8 w 49"/>
                <a:gd name="T7" fmla="*/ 17 h 17"/>
                <a:gd name="T8" fmla="*/ 41 w 49"/>
                <a:gd name="T9" fmla="*/ 17 h 17"/>
                <a:gd name="T10" fmla="*/ 49 w 49"/>
                <a:gd name="T11" fmla="*/ 9 h 17"/>
                <a:gd name="T12" fmla="*/ 41 w 49"/>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49" h="17">
                  <a:moveTo>
                    <a:pt x="41" y="0"/>
                  </a:moveTo>
                  <a:cubicBezTo>
                    <a:pt x="8" y="0"/>
                    <a:pt x="8" y="0"/>
                    <a:pt x="8" y="0"/>
                  </a:cubicBezTo>
                  <a:cubicBezTo>
                    <a:pt x="4" y="0"/>
                    <a:pt x="0" y="4"/>
                    <a:pt x="0" y="9"/>
                  </a:cubicBezTo>
                  <a:cubicBezTo>
                    <a:pt x="0" y="13"/>
                    <a:pt x="4" y="17"/>
                    <a:pt x="8" y="17"/>
                  </a:cubicBezTo>
                  <a:cubicBezTo>
                    <a:pt x="41" y="17"/>
                    <a:pt x="41" y="17"/>
                    <a:pt x="41" y="17"/>
                  </a:cubicBezTo>
                  <a:cubicBezTo>
                    <a:pt x="46" y="17"/>
                    <a:pt x="49" y="13"/>
                    <a:pt x="49" y="9"/>
                  </a:cubicBezTo>
                  <a:cubicBezTo>
                    <a:pt x="49" y="4"/>
                    <a:pt x="46"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60" name="Freeform 12"/>
            <p:cNvSpPr>
              <a:spLocks/>
            </p:cNvSpPr>
            <p:nvPr/>
          </p:nvSpPr>
          <p:spPr bwMode="auto">
            <a:xfrm>
              <a:off x="7640638" y="2209800"/>
              <a:ext cx="292100" cy="285750"/>
            </a:xfrm>
            <a:custGeom>
              <a:avLst/>
              <a:gdLst>
                <a:gd name="T0" fmla="*/ 37 w 51"/>
                <a:gd name="T1" fmla="*/ 25 h 50"/>
                <a:gd name="T2" fmla="*/ 48 w 51"/>
                <a:gd name="T3" fmla="*/ 15 h 50"/>
                <a:gd name="T4" fmla="*/ 48 w 51"/>
                <a:gd name="T5" fmla="*/ 3 h 50"/>
                <a:gd name="T6" fmla="*/ 36 w 51"/>
                <a:gd name="T7" fmla="*/ 3 h 50"/>
                <a:gd name="T8" fmla="*/ 26 w 51"/>
                <a:gd name="T9" fmla="*/ 14 h 50"/>
                <a:gd name="T10" fmla="*/ 15 w 51"/>
                <a:gd name="T11" fmla="*/ 3 h 50"/>
                <a:gd name="T12" fmla="*/ 4 w 51"/>
                <a:gd name="T13" fmla="*/ 3 h 50"/>
                <a:gd name="T14" fmla="*/ 4 w 51"/>
                <a:gd name="T15" fmla="*/ 15 h 50"/>
                <a:gd name="T16" fmla="*/ 14 w 51"/>
                <a:gd name="T17" fmla="*/ 25 h 50"/>
                <a:gd name="T18" fmla="*/ 4 w 51"/>
                <a:gd name="T19" fmla="*/ 36 h 50"/>
                <a:gd name="T20" fmla="*/ 4 w 51"/>
                <a:gd name="T21" fmla="*/ 47 h 50"/>
                <a:gd name="T22" fmla="*/ 9 w 51"/>
                <a:gd name="T23" fmla="*/ 50 h 50"/>
                <a:gd name="T24" fmla="*/ 15 w 51"/>
                <a:gd name="T25" fmla="*/ 47 h 50"/>
                <a:gd name="T26" fmla="*/ 26 w 51"/>
                <a:gd name="T27" fmla="*/ 37 h 50"/>
                <a:gd name="T28" fmla="*/ 36 w 51"/>
                <a:gd name="T29" fmla="*/ 47 h 50"/>
                <a:gd name="T30" fmla="*/ 42 w 51"/>
                <a:gd name="T31" fmla="*/ 50 h 50"/>
                <a:gd name="T32" fmla="*/ 48 w 51"/>
                <a:gd name="T33" fmla="*/ 47 h 50"/>
                <a:gd name="T34" fmla="*/ 48 w 51"/>
                <a:gd name="T35" fmla="*/ 36 h 50"/>
                <a:gd name="T36" fmla="*/ 37 w 51"/>
                <a:gd name="T3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50">
                  <a:moveTo>
                    <a:pt x="37" y="25"/>
                  </a:moveTo>
                  <a:cubicBezTo>
                    <a:pt x="48" y="15"/>
                    <a:pt x="48" y="15"/>
                    <a:pt x="48" y="15"/>
                  </a:cubicBezTo>
                  <a:cubicBezTo>
                    <a:pt x="51" y="11"/>
                    <a:pt x="51" y="6"/>
                    <a:pt x="48" y="3"/>
                  </a:cubicBezTo>
                  <a:cubicBezTo>
                    <a:pt x="45" y="0"/>
                    <a:pt x="39" y="0"/>
                    <a:pt x="36" y="3"/>
                  </a:cubicBezTo>
                  <a:cubicBezTo>
                    <a:pt x="26" y="14"/>
                    <a:pt x="26" y="14"/>
                    <a:pt x="26" y="14"/>
                  </a:cubicBezTo>
                  <a:cubicBezTo>
                    <a:pt x="15" y="3"/>
                    <a:pt x="15" y="3"/>
                    <a:pt x="15" y="3"/>
                  </a:cubicBezTo>
                  <a:cubicBezTo>
                    <a:pt x="12" y="0"/>
                    <a:pt x="7" y="0"/>
                    <a:pt x="4" y="3"/>
                  </a:cubicBezTo>
                  <a:cubicBezTo>
                    <a:pt x="0" y="6"/>
                    <a:pt x="0" y="11"/>
                    <a:pt x="4" y="15"/>
                  </a:cubicBezTo>
                  <a:cubicBezTo>
                    <a:pt x="14" y="25"/>
                    <a:pt x="14" y="25"/>
                    <a:pt x="14" y="25"/>
                  </a:cubicBezTo>
                  <a:cubicBezTo>
                    <a:pt x="4" y="36"/>
                    <a:pt x="4" y="36"/>
                    <a:pt x="4" y="36"/>
                  </a:cubicBezTo>
                  <a:cubicBezTo>
                    <a:pt x="0" y="39"/>
                    <a:pt x="0" y="44"/>
                    <a:pt x="4" y="47"/>
                  </a:cubicBezTo>
                  <a:cubicBezTo>
                    <a:pt x="5" y="49"/>
                    <a:pt x="7" y="50"/>
                    <a:pt x="9" y="50"/>
                  </a:cubicBezTo>
                  <a:cubicBezTo>
                    <a:pt x="11" y="50"/>
                    <a:pt x="14" y="49"/>
                    <a:pt x="15" y="47"/>
                  </a:cubicBezTo>
                  <a:cubicBezTo>
                    <a:pt x="26" y="37"/>
                    <a:pt x="26" y="37"/>
                    <a:pt x="26" y="37"/>
                  </a:cubicBezTo>
                  <a:cubicBezTo>
                    <a:pt x="36" y="47"/>
                    <a:pt x="36" y="47"/>
                    <a:pt x="36" y="47"/>
                  </a:cubicBezTo>
                  <a:cubicBezTo>
                    <a:pt x="38" y="49"/>
                    <a:pt x="40" y="50"/>
                    <a:pt x="42" y="50"/>
                  </a:cubicBezTo>
                  <a:cubicBezTo>
                    <a:pt x="44" y="50"/>
                    <a:pt x="46" y="49"/>
                    <a:pt x="48" y="47"/>
                  </a:cubicBezTo>
                  <a:cubicBezTo>
                    <a:pt x="51" y="44"/>
                    <a:pt x="51" y="39"/>
                    <a:pt x="48" y="36"/>
                  </a:cubicBezTo>
                  <a:lnTo>
                    <a:pt x="37"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61" name="Freeform 13"/>
            <p:cNvSpPr>
              <a:spLocks/>
            </p:cNvSpPr>
            <p:nvPr/>
          </p:nvSpPr>
          <p:spPr bwMode="auto">
            <a:xfrm>
              <a:off x="7646988" y="2678113"/>
              <a:ext cx="279400" cy="96838"/>
            </a:xfrm>
            <a:custGeom>
              <a:avLst/>
              <a:gdLst>
                <a:gd name="T0" fmla="*/ 41 w 49"/>
                <a:gd name="T1" fmla="*/ 0 h 17"/>
                <a:gd name="T2" fmla="*/ 8 w 49"/>
                <a:gd name="T3" fmla="*/ 0 h 17"/>
                <a:gd name="T4" fmla="*/ 0 w 49"/>
                <a:gd name="T5" fmla="*/ 9 h 17"/>
                <a:gd name="T6" fmla="*/ 8 w 49"/>
                <a:gd name="T7" fmla="*/ 17 h 17"/>
                <a:gd name="T8" fmla="*/ 41 w 49"/>
                <a:gd name="T9" fmla="*/ 17 h 17"/>
                <a:gd name="T10" fmla="*/ 49 w 49"/>
                <a:gd name="T11" fmla="*/ 9 h 17"/>
                <a:gd name="T12" fmla="*/ 41 w 49"/>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49" h="17">
                  <a:moveTo>
                    <a:pt x="41" y="0"/>
                  </a:moveTo>
                  <a:cubicBezTo>
                    <a:pt x="8" y="0"/>
                    <a:pt x="8" y="0"/>
                    <a:pt x="8" y="0"/>
                  </a:cubicBezTo>
                  <a:cubicBezTo>
                    <a:pt x="4" y="0"/>
                    <a:pt x="0" y="4"/>
                    <a:pt x="0" y="9"/>
                  </a:cubicBezTo>
                  <a:cubicBezTo>
                    <a:pt x="0" y="13"/>
                    <a:pt x="4" y="17"/>
                    <a:pt x="8" y="17"/>
                  </a:cubicBezTo>
                  <a:cubicBezTo>
                    <a:pt x="41" y="17"/>
                    <a:pt x="41" y="17"/>
                    <a:pt x="41" y="17"/>
                  </a:cubicBezTo>
                  <a:cubicBezTo>
                    <a:pt x="46" y="17"/>
                    <a:pt x="49" y="13"/>
                    <a:pt x="49" y="9"/>
                  </a:cubicBezTo>
                  <a:cubicBezTo>
                    <a:pt x="49" y="4"/>
                    <a:pt x="46"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pic>
        <p:nvPicPr>
          <p:cNvPr id="79" name="Picture 78"/>
          <p:cNvPicPr>
            <a:picLocks noChangeAspect="1"/>
          </p:cNvPicPr>
          <p:nvPr/>
        </p:nvPicPr>
        <p:blipFill rotWithShape="1">
          <a:blip r:embed="rId3"/>
          <a:srcRect t="17636" b="17636"/>
          <a:stretch/>
        </p:blipFill>
        <p:spPr>
          <a:xfrm>
            <a:off x="916324" y="460160"/>
            <a:ext cx="4114800" cy="4114800"/>
          </a:xfrm>
          <a:prstGeom prst="rect">
            <a:avLst/>
          </a:prstGeom>
        </p:spPr>
      </p:pic>
      <p:sp>
        <p:nvSpPr>
          <p:cNvPr id="13" name="Rectangle 12"/>
          <p:cNvSpPr/>
          <p:nvPr/>
        </p:nvSpPr>
        <p:spPr bwMode="gray">
          <a:xfrm>
            <a:off x="5026025" y="460160"/>
            <a:ext cx="4114800" cy="4114800"/>
          </a:xfrm>
          <a:prstGeom prst="rect">
            <a:avLst/>
          </a:prstGeom>
          <a:solidFill>
            <a:schemeClr val="bg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grpSp>
        <p:nvGrpSpPr>
          <p:cNvPr id="20" name="Group 19"/>
          <p:cNvGrpSpPr/>
          <p:nvPr/>
        </p:nvGrpSpPr>
        <p:grpSpPr>
          <a:xfrm>
            <a:off x="5666514" y="961322"/>
            <a:ext cx="2668593" cy="2972610"/>
            <a:chOff x="6402388" y="1201738"/>
            <a:chExt cx="1128712" cy="1257300"/>
          </a:xfrm>
          <a:solidFill>
            <a:schemeClr val="tx2"/>
          </a:solidFill>
        </p:grpSpPr>
        <p:sp>
          <p:nvSpPr>
            <p:cNvPr id="18" name="Freeform 5"/>
            <p:cNvSpPr>
              <a:spLocks/>
            </p:cNvSpPr>
            <p:nvPr/>
          </p:nvSpPr>
          <p:spPr bwMode="auto">
            <a:xfrm>
              <a:off x="6772275" y="1201738"/>
              <a:ext cx="758825" cy="1257300"/>
            </a:xfrm>
            <a:custGeom>
              <a:avLst/>
              <a:gdLst>
                <a:gd name="T0" fmla="*/ 10 w 200"/>
                <a:gd name="T1" fmla="*/ 86 h 332"/>
                <a:gd name="T2" fmla="*/ 20 w 200"/>
                <a:gd name="T3" fmla="*/ 76 h 332"/>
                <a:gd name="T4" fmla="*/ 20 w 200"/>
                <a:gd name="T5" fmla="*/ 43 h 332"/>
                <a:gd name="T6" fmla="*/ 43 w 200"/>
                <a:gd name="T7" fmla="*/ 21 h 332"/>
                <a:gd name="T8" fmla="*/ 157 w 200"/>
                <a:gd name="T9" fmla="*/ 21 h 332"/>
                <a:gd name="T10" fmla="*/ 180 w 200"/>
                <a:gd name="T11" fmla="*/ 43 h 332"/>
                <a:gd name="T12" fmla="*/ 180 w 200"/>
                <a:gd name="T13" fmla="*/ 289 h 332"/>
                <a:gd name="T14" fmla="*/ 157 w 200"/>
                <a:gd name="T15" fmla="*/ 311 h 332"/>
                <a:gd name="T16" fmla="*/ 43 w 200"/>
                <a:gd name="T17" fmla="*/ 311 h 332"/>
                <a:gd name="T18" fmla="*/ 20 w 200"/>
                <a:gd name="T19" fmla="*/ 289 h 332"/>
                <a:gd name="T20" fmla="*/ 20 w 200"/>
                <a:gd name="T21" fmla="*/ 256 h 332"/>
                <a:gd name="T22" fmla="*/ 10 w 200"/>
                <a:gd name="T23" fmla="*/ 246 h 332"/>
                <a:gd name="T24" fmla="*/ 0 w 200"/>
                <a:gd name="T25" fmla="*/ 256 h 332"/>
                <a:gd name="T26" fmla="*/ 0 w 200"/>
                <a:gd name="T27" fmla="*/ 289 h 332"/>
                <a:gd name="T28" fmla="*/ 43 w 200"/>
                <a:gd name="T29" fmla="*/ 332 h 332"/>
                <a:gd name="T30" fmla="*/ 157 w 200"/>
                <a:gd name="T31" fmla="*/ 332 h 332"/>
                <a:gd name="T32" fmla="*/ 200 w 200"/>
                <a:gd name="T33" fmla="*/ 289 h 332"/>
                <a:gd name="T34" fmla="*/ 200 w 200"/>
                <a:gd name="T35" fmla="*/ 43 h 332"/>
                <a:gd name="T36" fmla="*/ 157 w 200"/>
                <a:gd name="T37" fmla="*/ 0 h 332"/>
                <a:gd name="T38" fmla="*/ 43 w 200"/>
                <a:gd name="T39" fmla="*/ 0 h 332"/>
                <a:gd name="T40" fmla="*/ 0 w 200"/>
                <a:gd name="T41" fmla="*/ 43 h 332"/>
                <a:gd name="T42" fmla="*/ 0 w 200"/>
                <a:gd name="T43" fmla="*/ 76 h 332"/>
                <a:gd name="T44" fmla="*/ 10 w 200"/>
                <a:gd name="T45" fmla="*/ 86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0" h="332">
                  <a:moveTo>
                    <a:pt x="10" y="86"/>
                  </a:moveTo>
                  <a:cubicBezTo>
                    <a:pt x="16" y="86"/>
                    <a:pt x="20" y="82"/>
                    <a:pt x="20" y="76"/>
                  </a:cubicBezTo>
                  <a:cubicBezTo>
                    <a:pt x="20" y="43"/>
                    <a:pt x="20" y="43"/>
                    <a:pt x="20" y="43"/>
                  </a:cubicBezTo>
                  <a:cubicBezTo>
                    <a:pt x="20" y="31"/>
                    <a:pt x="30" y="21"/>
                    <a:pt x="43" y="21"/>
                  </a:cubicBezTo>
                  <a:cubicBezTo>
                    <a:pt x="157" y="21"/>
                    <a:pt x="157" y="21"/>
                    <a:pt x="157" y="21"/>
                  </a:cubicBezTo>
                  <a:cubicBezTo>
                    <a:pt x="170" y="21"/>
                    <a:pt x="180" y="31"/>
                    <a:pt x="180" y="43"/>
                  </a:cubicBezTo>
                  <a:cubicBezTo>
                    <a:pt x="180" y="289"/>
                    <a:pt x="180" y="289"/>
                    <a:pt x="180" y="289"/>
                  </a:cubicBezTo>
                  <a:cubicBezTo>
                    <a:pt x="180" y="301"/>
                    <a:pt x="170" y="311"/>
                    <a:pt x="157" y="311"/>
                  </a:cubicBezTo>
                  <a:cubicBezTo>
                    <a:pt x="43" y="311"/>
                    <a:pt x="43" y="311"/>
                    <a:pt x="43" y="311"/>
                  </a:cubicBezTo>
                  <a:cubicBezTo>
                    <a:pt x="30" y="311"/>
                    <a:pt x="20" y="301"/>
                    <a:pt x="20" y="289"/>
                  </a:cubicBezTo>
                  <a:cubicBezTo>
                    <a:pt x="20" y="256"/>
                    <a:pt x="20" y="256"/>
                    <a:pt x="20" y="256"/>
                  </a:cubicBezTo>
                  <a:cubicBezTo>
                    <a:pt x="20" y="251"/>
                    <a:pt x="16" y="246"/>
                    <a:pt x="10" y="246"/>
                  </a:cubicBezTo>
                  <a:cubicBezTo>
                    <a:pt x="4" y="246"/>
                    <a:pt x="0" y="251"/>
                    <a:pt x="0" y="256"/>
                  </a:cubicBezTo>
                  <a:cubicBezTo>
                    <a:pt x="0" y="289"/>
                    <a:pt x="0" y="289"/>
                    <a:pt x="0" y="289"/>
                  </a:cubicBezTo>
                  <a:cubicBezTo>
                    <a:pt x="0" y="313"/>
                    <a:pt x="19" y="332"/>
                    <a:pt x="43" y="332"/>
                  </a:cubicBezTo>
                  <a:cubicBezTo>
                    <a:pt x="157" y="332"/>
                    <a:pt x="157" y="332"/>
                    <a:pt x="157" y="332"/>
                  </a:cubicBezTo>
                  <a:cubicBezTo>
                    <a:pt x="181" y="332"/>
                    <a:pt x="200" y="313"/>
                    <a:pt x="200" y="289"/>
                  </a:cubicBezTo>
                  <a:cubicBezTo>
                    <a:pt x="200" y="43"/>
                    <a:pt x="200" y="43"/>
                    <a:pt x="200" y="43"/>
                  </a:cubicBezTo>
                  <a:cubicBezTo>
                    <a:pt x="200" y="20"/>
                    <a:pt x="181" y="0"/>
                    <a:pt x="157" y="0"/>
                  </a:cubicBezTo>
                  <a:cubicBezTo>
                    <a:pt x="43" y="0"/>
                    <a:pt x="43" y="0"/>
                    <a:pt x="43" y="0"/>
                  </a:cubicBezTo>
                  <a:cubicBezTo>
                    <a:pt x="19" y="0"/>
                    <a:pt x="0" y="20"/>
                    <a:pt x="0" y="43"/>
                  </a:cubicBezTo>
                  <a:cubicBezTo>
                    <a:pt x="0" y="76"/>
                    <a:pt x="0" y="76"/>
                    <a:pt x="0" y="76"/>
                  </a:cubicBezTo>
                  <a:cubicBezTo>
                    <a:pt x="0" y="82"/>
                    <a:pt x="4" y="86"/>
                    <a:pt x="10"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9" name="Freeform 6"/>
            <p:cNvSpPr>
              <a:spLocks/>
            </p:cNvSpPr>
            <p:nvPr/>
          </p:nvSpPr>
          <p:spPr bwMode="auto">
            <a:xfrm>
              <a:off x="6402388" y="1603376"/>
              <a:ext cx="822325" cy="450850"/>
            </a:xfrm>
            <a:custGeom>
              <a:avLst/>
              <a:gdLst>
                <a:gd name="T0" fmla="*/ 10 w 217"/>
                <a:gd name="T1" fmla="*/ 70 h 119"/>
                <a:gd name="T2" fmla="*/ 182 w 217"/>
                <a:gd name="T3" fmla="*/ 70 h 119"/>
                <a:gd name="T4" fmla="*/ 150 w 217"/>
                <a:gd name="T5" fmla="*/ 102 h 119"/>
                <a:gd name="T6" fmla="*/ 150 w 217"/>
                <a:gd name="T7" fmla="*/ 116 h 119"/>
                <a:gd name="T8" fmla="*/ 157 w 217"/>
                <a:gd name="T9" fmla="*/ 119 h 119"/>
                <a:gd name="T10" fmla="*/ 164 w 217"/>
                <a:gd name="T11" fmla="*/ 116 h 119"/>
                <a:gd name="T12" fmla="*/ 213 w 217"/>
                <a:gd name="T13" fmla="*/ 67 h 119"/>
                <a:gd name="T14" fmla="*/ 213 w 217"/>
                <a:gd name="T15" fmla="*/ 53 h 119"/>
                <a:gd name="T16" fmla="*/ 164 w 217"/>
                <a:gd name="T17" fmla="*/ 4 h 119"/>
                <a:gd name="T18" fmla="*/ 150 w 217"/>
                <a:gd name="T19" fmla="*/ 4 h 119"/>
                <a:gd name="T20" fmla="*/ 147 w 217"/>
                <a:gd name="T21" fmla="*/ 11 h 119"/>
                <a:gd name="T22" fmla="*/ 150 w 217"/>
                <a:gd name="T23" fmla="*/ 18 h 119"/>
                <a:gd name="T24" fmla="*/ 182 w 217"/>
                <a:gd name="T25" fmla="*/ 50 h 119"/>
                <a:gd name="T26" fmla="*/ 10 w 217"/>
                <a:gd name="T27" fmla="*/ 50 h 119"/>
                <a:gd name="T28" fmla="*/ 0 w 217"/>
                <a:gd name="T29" fmla="*/ 60 h 119"/>
                <a:gd name="T30" fmla="*/ 10 w 217"/>
                <a:gd name="T31" fmla="*/ 7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7" h="119">
                  <a:moveTo>
                    <a:pt x="10" y="70"/>
                  </a:moveTo>
                  <a:cubicBezTo>
                    <a:pt x="182" y="70"/>
                    <a:pt x="182" y="70"/>
                    <a:pt x="182" y="70"/>
                  </a:cubicBezTo>
                  <a:cubicBezTo>
                    <a:pt x="150" y="102"/>
                    <a:pt x="150" y="102"/>
                    <a:pt x="150" y="102"/>
                  </a:cubicBezTo>
                  <a:cubicBezTo>
                    <a:pt x="146" y="106"/>
                    <a:pt x="146" y="112"/>
                    <a:pt x="150" y="116"/>
                  </a:cubicBezTo>
                  <a:cubicBezTo>
                    <a:pt x="152" y="118"/>
                    <a:pt x="154" y="119"/>
                    <a:pt x="157" y="119"/>
                  </a:cubicBezTo>
                  <a:cubicBezTo>
                    <a:pt x="160" y="119"/>
                    <a:pt x="162" y="118"/>
                    <a:pt x="164" y="116"/>
                  </a:cubicBezTo>
                  <a:cubicBezTo>
                    <a:pt x="213" y="67"/>
                    <a:pt x="213" y="67"/>
                    <a:pt x="213" y="67"/>
                  </a:cubicBezTo>
                  <a:cubicBezTo>
                    <a:pt x="217" y="63"/>
                    <a:pt x="217" y="57"/>
                    <a:pt x="213" y="53"/>
                  </a:cubicBezTo>
                  <a:cubicBezTo>
                    <a:pt x="164" y="4"/>
                    <a:pt x="164" y="4"/>
                    <a:pt x="164" y="4"/>
                  </a:cubicBezTo>
                  <a:cubicBezTo>
                    <a:pt x="160" y="0"/>
                    <a:pt x="154" y="0"/>
                    <a:pt x="150" y="4"/>
                  </a:cubicBezTo>
                  <a:cubicBezTo>
                    <a:pt x="148" y="6"/>
                    <a:pt x="147" y="8"/>
                    <a:pt x="147" y="11"/>
                  </a:cubicBezTo>
                  <a:cubicBezTo>
                    <a:pt x="147" y="14"/>
                    <a:pt x="148" y="16"/>
                    <a:pt x="150" y="18"/>
                  </a:cubicBezTo>
                  <a:cubicBezTo>
                    <a:pt x="182" y="50"/>
                    <a:pt x="182" y="50"/>
                    <a:pt x="182" y="50"/>
                  </a:cubicBezTo>
                  <a:cubicBezTo>
                    <a:pt x="10" y="50"/>
                    <a:pt x="10" y="50"/>
                    <a:pt x="10" y="50"/>
                  </a:cubicBezTo>
                  <a:cubicBezTo>
                    <a:pt x="4" y="50"/>
                    <a:pt x="0" y="54"/>
                    <a:pt x="0" y="60"/>
                  </a:cubicBezTo>
                  <a:cubicBezTo>
                    <a:pt x="0" y="66"/>
                    <a:pt x="4" y="70"/>
                    <a:pt x="1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78" name="Rounded Rectangular Callout 77"/>
          <p:cNvSpPr/>
          <p:nvPr/>
        </p:nvSpPr>
        <p:spPr>
          <a:xfrm flipH="1">
            <a:off x="5325643" y="2392257"/>
            <a:ext cx="3090224" cy="960543"/>
          </a:xfrm>
          <a:prstGeom prst="wedgeRoundRectCallout">
            <a:avLst>
              <a:gd name="adj1" fmla="val 47191"/>
              <a:gd name="adj2" fmla="val 65482"/>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17" name="Rectangle 16"/>
          <p:cNvSpPr/>
          <p:nvPr/>
        </p:nvSpPr>
        <p:spPr bwMode="gray">
          <a:xfrm>
            <a:off x="5026025" y="8684575"/>
            <a:ext cx="4114800" cy="4114800"/>
          </a:xfrm>
          <a:prstGeom prst="rect">
            <a:avLst/>
          </a:prstGeom>
          <a:solidFill>
            <a:schemeClr val="bg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sp>
        <p:nvSpPr>
          <p:cNvPr id="49" name="Freeform 31"/>
          <p:cNvSpPr>
            <a:spLocks/>
          </p:cNvSpPr>
          <p:nvPr/>
        </p:nvSpPr>
        <p:spPr bwMode="auto">
          <a:xfrm>
            <a:off x="6032333" y="9440550"/>
            <a:ext cx="2317408" cy="2562932"/>
          </a:xfrm>
          <a:custGeom>
            <a:avLst/>
            <a:gdLst>
              <a:gd name="T0" fmla="*/ 48 w 289"/>
              <a:gd name="T1" fmla="*/ 84 h 320"/>
              <a:gd name="T2" fmla="*/ 78 w 289"/>
              <a:gd name="T3" fmla="*/ 32 h 320"/>
              <a:gd name="T4" fmla="*/ 96 w 289"/>
              <a:gd name="T5" fmla="*/ 33 h 320"/>
              <a:gd name="T6" fmla="*/ 150 w 289"/>
              <a:gd name="T7" fmla="*/ 9 h 320"/>
              <a:gd name="T8" fmla="*/ 160 w 289"/>
              <a:gd name="T9" fmla="*/ 36 h 320"/>
              <a:gd name="T10" fmla="*/ 208 w 289"/>
              <a:gd name="T11" fmla="*/ 65 h 320"/>
              <a:gd name="T12" fmla="*/ 219 w 289"/>
              <a:gd name="T13" fmla="*/ 132 h 320"/>
              <a:gd name="T14" fmla="*/ 287 w 289"/>
              <a:gd name="T15" fmla="*/ 149 h 320"/>
              <a:gd name="T16" fmla="*/ 231 w 289"/>
              <a:gd name="T17" fmla="*/ 224 h 320"/>
              <a:gd name="T18" fmla="*/ 208 w 289"/>
              <a:gd name="T19" fmla="*/ 312 h 320"/>
              <a:gd name="T20" fmla="*/ 192 w 289"/>
              <a:gd name="T21" fmla="*/ 312 h 320"/>
              <a:gd name="T22" fmla="*/ 219 w 289"/>
              <a:gd name="T23" fmla="*/ 214 h 320"/>
              <a:gd name="T24" fmla="*/ 256 w 289"/>
              <a:gd name="T25" fmla="*/ 138 h 320"/>
              <a:gd name="T26" fmla="*/ 204 w 289"/>
              <a:gd name="T27" fmla="*/ 160 h 320"/>
              <a:gd name="T28" fmla="*/ 192 w 289"/>
              <a:gd name="T29" fmla="*/ 153 h 320"/>
              <a:gd name="T30" fmla="*/ 177 w 289"/>
              <a:gd name="T31" fmla="*/ 48 h 320"/>
              <a:gd name="T32" fmla="*/ 160 w 289"/>
              <a:gd name="T33" fmla="*/ 64 h 320"/>
              <a:gd name="T34" fmla="*/ 152 w 289"/>
              <a:gd name="T35" fmla="*/ 144 h 320"/>
              <a:gd name="T36" fmla="*/ 144 w 289"/>
              <a:gd name="T37" fmla="*/ 32 h 320"/>
              <a:gd name="T38" fmla="*/ 127 w 289"/>
              <a:gd name="T39" fmla="*/ 16 h 320"/>
              <a:gd name="T40" fmla="*/ 112 w 289"/>
              <a:gd name="T41" fmla="*/ 136 h 320"/>
              <a:gd name="T42" fmla="*/ 96 w 289"/>
              <a:gd name="T43" fmla="*/ 136 h 320"/>
              <a:gd name="T44" fmla="*/ 91 w 289"/>
              <a:gd name="T45" fmla="*/ 52 h 320"/>
              <a:gd name="T46" fmla="*/ 64 w 289"/>
              <a:gd name="T47" fmla="*/ 65 h 320"/>
              <a:gd name="T48" fmla="*/ 56 w 289"/>
              <a:gd name="T49" fmla="*/ 192 h 320"/>
              <a:gd name="T50" fmla="*/ 48 w 289"/>
              <a:gd name="T51" fmla="*/ 112 h 320"/>
              <a:gd name="T52" fmla="*/ 31 w 289"/>
              <a:gd name="T53" fmla="*/ 96 h 320"/>
              <a:gd name="T54" fmla="*/ 16 w 289"/>
              <a:gd name="T55" fmla="*/ 200 h 320"/>
              <a:gd name="T56" fmla="*/ 32 w 289"/>
              <a:gd name="T57" fmla="*/ 280 h 320"/>
              <a:gd name="T58" fmla="*/ 24 w 289"/>
              <a:gd name="T59" fmla="*/ 320 h 320"/>
              <a:gd name="T60" fmla="*/ 16 w 289"/>
              <a:gd name="T61" fmla="*/ 280 h 320"/>
              <a:gd name="T62" fmla="*/ 0 w 289"/>
              <a:gd name="T63" fmla="*/ 200 h 320"/>
              <a:gd name="T64" fmla="*/ 30 w 289"/>
              <a:gd name="T65" fmla="*/ 8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9" h="320">
                <a:moveTo>
                  <a:pt x="30" y="80"/>
                </a:moveTo>
                <a:cubicBezTo>
                  <a:pt x="37" y="80"/>
                  <a:pt x="43" y="81"/>
                  <a:pt x="48" y="84"/>
                </a:cubicBezTo>
                <a:cubicBezTo>
                  <a:pt x="48" y="65"/>
                  <a:pt x="48" y="65"/>
                  <a:pt x="48" y="65"/>
                </a:cubicBezTo>
                <a:cubicBezTo>
                  <a:pt x="48" y="48"/>
                  <a:pt x="61" y="33"/>
                  <a:pt x="78" y="32"/>
                </a:cubicBezTo>
                <a:cubicBezTo>
                  <a:pt x="85" y="32"/>
                  <a:pt x="91" y="33"/>
                  <a:pt x="96" y="36"/>
                </a:cubicBezTo>
                <a:cubicBezTo>
                  <a:pt x="96" y="33"/>
                  <a:pt x="96" y="33"/>
                  <a:pt x="96" y="33"/>
                </a:cubicBezTo>
                <a:cubicBezTo>
                  <a:pt x="96" y="16"/>
                  <a:pt x="109" y="1"/>
                  <a:pt x="126" y="0"/>
                </a:cubicBezTo>
                <a:cubicBezTo>
                  <a:pt x="135" y="0"/>
                  <a:pt x="144" y="3"/>
                  <a:pt x="150" y="9"/>
                </a:cubicBezTo>
                <a:cubicBezTo>
                  <a:pt x="156" y="15"/>
                  <a:pt x="160" y="23"/>
                  <a:pt x="160" y="32"/>
                </a:cubicBezTo>
                <a:cubicBezTo>
                  <a:pt x="160" y="36"/>
                  <a:pt x="160" y="36"/>
                  <a:pt x="160" y="36"/>
                </a:cubicBezTo>
                <a:cubicBezTo>
                  <a:pt x="165" y="33"/>
                  <a:pt x="171" y="32"/>
                  <a:pt x="178" y="32"/>
                </a:cubicBezTo>
                <a:cubicBezTo>
                  <a:pt x="195" y="33"/>
                  <a:pt x="208" y="48"/>
                  <a:pt x="208" y="65"/>
                </a:cubicBezTo>
                <a:cubicBezTo>
                  <a:pt x="208" y="139"/>
                  <a:pt x="208" y="139"/>
                  <a:pt x="208" y="139"/>
                </a:cubicBezTo>
                <a:cubicBezTo>
                  <a:pt x="219" y="132"/>
                  <a:pt x="219" y="132"/>
                  <a:pt x="219" y="132"/>
                </a:cubicBezTo>
                <a:cubicBezTo>
                  <a:pt x="236" y="122"/>
                  <a:pt x="249" y="119"/>
                  <a:pt x="261" y="123"/>
                </a:cubicBezTo>
                <a:cubicBezTo>
                  <a:pt x="272" y="126"/>
                  <a:pt x="280" y="134"/>
                  <a:pt x="287" y="149"/>
                </a:cubicBezTo>
                <a:cubicBezTo>
                  <a:pt x="289" y="151"/>
                  <a:pt x="288" y="155"/>
                  <a:pt x="286" y="157"/>
                </a:cubicBezTo>
                <a:cubicBezTo>
                  <a:pt x="231" y="224"/>
                  <a:pt x="231" y="224"/>
                  <a:pt x="231" y="224"/>
                </a:cubicBezTo>
                <a:cubicBezTo>
                  <a:pt x="208" y="251"/>
                  <a:pt x="208" y="264"/>
                  <a:pt x="208" y="296"/>
                </a:cubicBezTo>
                <a:cubicBezTo>
                  <a:pt x="208" y="312"/>
                  <a:pt x="208" y="312"/>
                  <a:pt x="208" y="312"/>
                </a:cubicBezTo>
                <a:cubicBezTo>
                  <a:pt x="208" y="316"/>
                  <a:pt x="204" y="320"/>
                  <a:pt x="200" y="320"/>
                </a:cubicBezTo>
                <a:cubicBezTo>
                  <a:pt x="196" y="320"/>
                  <a:pt x="192" y="316"/>
                  <a:pt x="192" y="312"/>
                </a:cubicBezTo>
                <a:cubicBezTo>
                  <a:pt x="192" y="296"/>
                  <a:pt x="192" y="296"/>
                  <a:pt x="192" y="296"/>
                </a:cubicBezTo>
                <a:cubicBezTo>
                  <a:pt x="192" y="263"/>
                  <a:pt x="192" y="245"/>
                  <a:pt x="219" y="214"/>
                </a:cubicBezTo>
                <a:cubicBezTo>
                  <a:pt x="270" y="151"/>
                  <a:pt x="270" y="151"/>
                  <a:pt x="270" y="151"/>
                </a:cubicBezTo>
                <a:cubicBezTo>
                  <a:pt x="266" y="144"/>
                  <a:pt x="262" y="140"/>
                  <a:pt x="256" y="138"/>
                </a:cubicBezTo>
                <a:cubicBezTo>
                  <a:pt x="249" y="136"/>
                  <a:pt x="239" y="138"/>
                  <a:pt x="227" y="146"/>
                </a:cubicBezTo>
                <a:cubicBezTo>
                  <a:pt x="204" y="160"/>
                  <a:pt x="204" y="160"/>
                  <a:pt x="204" y="160"/>
                </a:cubicBezTo>
                <a:cubicBezTo>
                  <a:pt x="202" y="161"/>
                  <a:pt x="199" y="161"/>
                  <a:pt x="196" y="160"/>
                </a:cubicBezTo>
                <a:cubicBezTo>
                  <a:pt x="194" y="159"/>
                  <a:pt x="192" y="156"/>
                  <a:pt x="192" y="153"/>
                </a:cubicBezTo>
                <a:cubicBezTo>
                  <a:pt x="192" y="65"/>
                  <a:pt x="192" y="65"/>
                  <a:pt x="192" y="65"/>
                </a:cubicBezTo>
                <a:cubicBezTo>
                  <a:pt x="192" y="56"/>
                  <a:pt x="185" y="48"/>
                  <a:pt x="177" y="48"/>
                </a:cubicBezTo>
                <a:cubicBezTo>
                  <a:pt x="172" y="48"/>
                  <a:pt x="168" y="49"/>
                  <a:pt x="165" y="52"/>
                </a:cubicBezTo>
                <a:cubicBezTo>
                  <a:pt x="162" y="55"/>
                  <a:pt x="160" y="60"/>
                  <a:pt x="160" y="64"/>
                </a:cubicBezTo>
                <a:cubicBezTo>
                  <a:pt x="160" y="136"/>
                  <a:pt x="160" y="136"/>
                  <a:pt x="160" y="136"/>
                </a:cubicBezTo>
                <a:cubicBezTo>
                  <a:pt x="160" y="140"/>
                  <a:pt x="156" y="144"/>
                  <a:pt x="152" y="144"/>
                </a:cubicBezTo>
                <a:cubicBezTo>
                  <a:pt x="148" y="144"/>
                  <a:pt x="144" y="140"/>
                  <a:pt x="144" y="136"/>
                </a:cubicBezTo>
                <a:cubicBezTo>
                  <a:pt x="144" y="32"/>
                  <a:pt x="144" y="32"/>
                  <a:pt x="144" y="32"/>
                </a:cubicBezTo>
                <a:cubicBezTo>
                  <a:pt x="144" y="28"/>
                  <a:pt x="142" y="23"/>
                  <a:pt x="139" y="20"/>
                </a:cubicBezTo>
                <a:cubicBezTo>
                  <a:pt x="136" y="17"/>
                  <a:pt x="132" y="16"/>
                  <a:pt x="127" y="16"/>
                </a:cubicBezTo>
                <a:cubicBezTo>
                  <a:pt x="119" y="16"/>
                  <a:pt x="112" y="24"/>
                  <a:pt x="112" y="33"/>
                </a:cubicBezTo>
                <a:cubicBezTo>
                  <a:pt x="112" y="136"/>
                  <a:pt x="112" y="136"/>
                  <a:pt x="112" y="136"/>
                </a:cubicBezTo>
                <a:cubicBezTo>
                  <a:pt x="112" y="140"/>
                  <a:pt x="108" y="144"/>
                  <a:pt x="104" y="144"/>
                </a:cubicBezTo>
                <a:cubicBezTo>
                  <a:pt x="100" y="144"/>
                  <a:pt x="96" y="140"/>
                  <a:pt x="96" y="136"/>
                </a:cubicBezTo>
                <a:cubicBezTo>
                  <a:pt x="96" y="64"/>
                  <a:pt x="96" y="64"/>
                  <a:pt x="96" y="64"/>
                </a:cubicBezTo>
                <a:cubicBezTo>
                  <a:pt x="96" y="60"/>
                  <a:pt x="94" y="55"/>
                  <a:pt x="91" y="52"/>
                </a:cubicBezTo>
                <a:cubicBezTo>
                  <a:pt x="88" y="49"/>
                  <a:pt x="84" y="48"/>
                  <a:pt x="79" y="48"/>
                </a:cubicBezTo>
                <a:cubicBezTo>
                  <a:pt x="71" y="48"/>
                  <a:pt x="64" y="56"/>
                  <a:pt x="64" y="65"/>
                </a:cubicBezTo>
                <a:cubicBezTo>
                  <a:pt x="64" y="184"/>
                  <a:pt x="64" y="184"/>
                  <a:pt x="64" y="184"/>
                </a:cubicBezTo>
                <a:cubicBezTo>
                  <a:pt x="64" y="188"/>
                  <a:pt x="60" y="192"/>
                  <a:pt x="56" y="192"/>
                </a:cubicBezTo>
                <a:cubicBezTo>
                  <a:pt x="52" y="192"/>
                  <a:pt x="48" y="188"/>
                  <a:pt x="48" y="184"/>
                </a:cubicBezTo>
                <a:cubicBezTo>
                  <a:pt x="48" y="112"/>
                  <a:pt x="48" y="112"/>
                  <a:pt x="48" y="112"/>
                </a:cubicBezTo>
                <a:cubicBezTo>
                  <a:pt x="48" y="108"/>
                  <a:pt x="46" y="103"/>
                  <a:pt x="43" y="100"/>
                </a:cubicBezTo>
                <a:cubicBezTo>
                  <a:pt x="40" y="97"/>
                  <a:pt x="36" y="96"/>
                  <a:pt x="31" y="96"/>
                </a:cubicBezTo>
                <a:cubicBezTo>
                  <a:pt x="23" y="96"/>
                  <a:pt x="16" y="104"/>
                  <a:pt x="16" y="113"/>
                </a:cubicBezTo>
                <a:cubicBezTo>
                  <a:pt x="16" y="200"/>
                  <a:pt x="16" y="200"/>
                  <a:pt x="16" y="200"/>
                </a:cubicBezTo>
                <a:cubicBezTo>
                  <a:pt x="16" y="215"/>
                  <a:pt x="20" y="226"/>
                  <a:pt x="24" y="237"/>
                </a:cubicBezTo>
                <a:cubicBezTo>
                  <a:pt x="28" y="250"/>
                  <a:pt x="32" y="263"/>
                  <a:pt x="32" y="280"/>
                </a:cubicBezTo>
                <a:cubicBezTo>
                  <a:pt x="32" y="312"/>
                  <a:pt x="32" y="312"/>
                  <a:pt x="32" y="312"/>
                </a:cubicBezTo>
                <a:cubicBezTo>
                  <a:pt x="32" y="316"/>
                  <a:pt x="28" y="320"/>
                  <a:pt x="24" y="320"/>
                </a:cubicBezTo>
                <a:cubicBezTo>
                  <a:pt x="20" y="320"/>
                  <a:pt x="16" y="316"/>
                  <a:pt x="16" y="312"/>
                </a:cubicBezTo>
                <a:cubicBezTo>
                  <a:pt x="16" y="280"/>
                  <a:pt x="16" y="280"/>
                  <a:pt x="16" y="280"/>
                </a:cubicBezTo>
                <a:cubicBezTo>
                  <a:pt x="16" y="265"/>
                  <a:pt x="12" y="254"/>
                  <a:pt x="8" y="242"/>
                </a:cubicBezTo>
                <a:cubicBezTo>
                  <a:pt x="4" y="230"/>
                  <a:pt x="0" y="217"/>
                  <a:pt x="0" y="200"/>
                </a:cubicBezTo>
                <a:cubicBezTo>
                  <a:pt x="0" y="113"/>
                  <a:pt x="0" y="113"/>
                  <a:pt x="0" y="113"/>
                </a:cubicBezTo>
                <a:cubicBezTo>
                  <a:pt x="0" y="96"/>
                  <a:pt x="13" y="81"/>
                  <a:pt x="30" y="8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zh-CN"/>
          </a:p>
        </p:txBody>
      </p:sp>
      <p:sp>
        <p:nvSpPr>
          <p:cNvPr id="62" name="Rounded Rectangular Callout 61"/>
          <p:cNvSpPr/>
          <p:nvPr/>
        </p:nvSpPr>
        <p:spPr>
          <a:xfrm flipH="1">
            <a:off x="5543548" y="10806212"/>
            <a:ext cx="3161005" cy="579404"/>
          </a:xfrm>
          <a:prstGeom prst="wedgeRoundRectCallout">
            <a:avLst>
              <a:gd name="adj1" fmla="val -40236"/>
              <a:gd name="adj2" fmla="val 64366"/>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pic>
        <p:nvPicPr>
          <p:cNvPr id="7" name="Picture Placeholder 6" descr="Logo&#10;&#10;Description automatically generated">
            <a:extLst>
              <a:ext uri="{FF2B5EF4-FFF2-40B4-BE49-F238E27FC236}">
                <a16:creationId xmlns:a16="http://schemas.microsoft.com/office/drawing/2014/main" id="{E674F80E-0181-4D7A-A2F7-E5B9F220C4EF}"/>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a:stretch>
            <a:fillRect/>
          </a:stretch>
        </p:blipFill>
        <p:spPr/>
      </p:pic>
      <p:sp>
        <p:nvSpPr>
          <p:cNvPr id="3" name="BainBulletsConfiguration" hidden="1"/>
          <p:cNvSpPr txBox="1"/>
          <p:nvPr/>
        </p:nvSpPr>
        <p:spPr bwMode="gray">
          <a:xfrm>
            <a:off x="10477" y="4953952"/>
            <a:ext cx="85628" cy="75369"/>
          </a:xfrm>
          <a:prstGeom prst="rect">
            <a:avLst/>
          </a:prstGeom>
          <a:noFill/>
        </p:spPr>
        <p:txBody>
          <a:bodyPr vert="horz" wrap="none" lIns="29700" tIns="29700" rIns="29700" bIns="29700" rtlCol="0">
            <a:spAutoFit/>
          </a:bodyPr>
          <a:lstStyle/>
          <a:p>
            <a:pPr marL="0" indent="0" algn="l" rtl="0">
              <a:buNone/>
            </a:pPr>
            <a:r>
              <a:rPr lang="zh-CN" sz="100" b="0" i="0" u="none" baseline="0">
                <a:solidFill>
                  <a:srgbClr val="FFFFFF"/>
                </a:solidFill>
              </a:rPr>
              <a:t>6_84</a:t>
            </a:r>
            <a:endParaRPr lang="zh-CN" sz="100" dirty="0" err="1">
              <a:solidFill>
                <a:srgbClr val="FFFFFF"/>
              </a:solidFill>
            </a:endParaRPr>
          </a:p>
        </p:txBody>
      </p:sp>
      <p:grpSp>
        <p:nvGrpSpPr>
          <p:cNvPr id="76" name="Group 75"/>
          <p:cNvGrpSpPr/>
          <p:nvPr/>
        </p:nvGrpSpPr>
        <p:grpSpPr>
          <a:xfrm>
            <a:off x="6322649" y="5574098"/>
            <a:ext cx="1527902" cy="1898412"/>
            <a:chOff x="2476500" y="5349875"/>
            <a:chExt cx="990600" cy="1238250"/>
          </a:xfrm>
          <a:solidFill>
            <a:schemeClr val="bg1">
              <a:lumMod val="40000"/>
              <a:lumOff val="60000"/>
            </a:schemeClr>
          </a:solidFill>
        </p:grpSpPr>
        <p:sp>
          <p:nvSpPr>
            <p:cNvPr id="72" name="Freeform 24"/>
            <p:cNvSpPr>
              <a:spLocks noEditPoints="1"/>
            </p:cNvSpPr>
            <p:nvPr/>
          </p:nvSpPr>
          <p:spPr bwMode="auto">
            <a:xfrm>
              <a:off x="2476500" y="5349875"/>
              <a:ext cx="990600" cy="1238250"/>
            </a:xfrm>
            <a:custGeom>
              <a:avLst/>
              <a:gdLst>
                <a:gd name="T0" fmla="*/ 259 w 261"/>
                <a:gd name="T1" fmla="*/ 52 h 327"/>
                <a:gd name="T2" fmla="*/ 210 w 261"/>
                <a:gd name="T3" fmla="*/ 3 h 327"/>
                <a:gd name="T4" fmla="*/ 204 w 261"/>
                <a:gd name="T5" fmla="*/ 0 h 327"/>
                <a:gd name="T6" fmla="*/ 8 w 261"/>
                <a:gd name="T7" fmla="*/ 0 h 327"/>
                <a:gd name="T8" fmla="*/ 0 w 261"/>
                <a:gd name="T9" fmla="*/ 8 h 327"/>
                <a:gd name="T10" fmla="*/ 0 w 261"/>
                <a:gd name="T11" fmla="*/ 319 h 327"/>
                <a:gd name="T12" fmla="*/ 8 w 261"/>
                <a:gd name="T13" fmla="*/ 327 h 327"/>
                <a:gd name="T14" fmla="*/ 253 w 261"/>
                <a:gd name="T15" fmla="*/ 327 h 327"/>
                <a:gd name="T16" fmla="*/ 261 w 261"/>
                <a:gd name="T17" fmla="*/ 319 h 327"/>
                <a:gd name="T18" fmla="*/ 261 w 261"/>
                <a:gd name="T19" fmla="*/ 57 h 327"/>
                <a:gd name="T20" fmla="*/ 259 w 261"/>
                <a:gd name="T21" fmla="*/ 52 h 327"/>
                <a:gd name="T22" fmla="*/ 212 w 261"/>
                <a:gd name="T23" fmla="*/ 28 h 327"/>
                <a:gd name="T24" fmla="*/ 233 w 261"/>
                <a:gd name="T25" fmla="*/ 49 h 327"/>
                <a:gd name="T26" fmla="*/ 212 w 261"/>
                <a:gd name="T27" fmla="*/ 49 h 327"/>
                <a:gd name="T28" fmla="*/ 212 w 261"/>
                <a:gd name="T29" fmla="*/ 28 h 327"/>
                <a:gd name="T30" fmla="*/ 16 w 261"/>
                <a:gd name="T31" fmla="*/ 310 h 327"/>
                <a:gd name="T32" fmla="*/ 16 w 261"/>
                <a:gd name="T33" fmla="*/ 17 h 327"/>
                <a:gd name="T34" fmla="*/ 196 w 261"/>
                <a:gd name="T35" fmla="*/ 17 h 327"/>
                <a:gd name="T36" fmla="*/ 196 w 261"/>
                <a:gd name="T37" fmla="*/ 57 h 327"/>
                <a:gd name="T38" fmla="*/ 204 w 261"/>
                <a:gd name="T39" fmla="*/ 66 h 327"/>
                <a:gd name="T40" fmla="*/ 245 w 261"/>
                <a:gd name="T41" fmla="*/ 66 h 327"/>
                <a:gd name="T42" fmla="*/ 245 w 261"/>
                <a:gd name="T43" fmla="*/ 310 h 327"/>
                <a:gd name="T44" fmla="*/ 16 w 261"/>
                <a:gd name="T45" fmla="*/ 31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1" h="327">
                  <a:moveTo>
                    <a:pt x="259" y="52"/>
                  </a:moveTo>
                  <a:cubicBezTo>
                    <a:pt x="210" y="3"/>
                    <a:pt x="210" y="3"/>
                    <a:pt x="210" y="3"/>
                  </a:cubicBezTo>
                  <a:cubicBezTo>
                    <a:pt x="208" y="1"/>
                    <a:pt x="206" y="0"/>
                    <a:pt x="204" y="0"/>
                  </a:cubicBezTo>
                  <a:cubicBezTo>
                    <a:pt x="8" y="0"/>
                    <a:pt x="8" y="0"/>
                    <a:pt x="8" y="0"/>
                  </a:cubicBezTo>
                  <a:cubicBezTo>
                    <a:pt x="4" y="0"/>
                    <a:pt x="0" y="4"/>
                    <a:pt x="0" y="8"/>
                  </a:cubicBezTo>
                  <a:cubicBezTo>
                    <a:pt x="0" y="319"/>
                    <a:pt x="0" y="319"/>
                    <a:pt x="0" y="319"/>
                  </a:cubicBezTo>
                  <a:cubicBezTo>
                    <a:pt x="0" y="323"/>
                    <a:pt x="4" y="327"/>
                    <a:pt x="8" y="327"/>
                  </a:cubicBezTo>
                  <a:cubicBezTo>
                    <a:pt x="253" y="327"/>
                    <a:pt x="253" y="327"/>
                    <a:pt x="253" y="327"/>
                  </a:cubicBezTo>
                  <a:cubicBezTo>
                    <a:pt x="258" y="327"/>
                    <a:pt x="261" y="323"/>
                    <a:pt x="261" y="319"/>
                  </a:cubicBezTo>
                  <a:cubicBezTo>
                    <a:pt x="261" y="57"/>
                    <a:pt x="261" y="57"/>
                    <a:pt x="261" y="57"/>
                  </a:cubicBezTo>
                  <a:cubicBezTo>
                    <a:pt x="261" y="55"/>
                    <a:pt x="260" y="53"/>
                    <a:pt x="259" y="52"/>
                  </a:cubicBezTo>
                  <a:close/>
                  <a:moveTo>
                    <a:pt x="212" y="28"/>
                  </a:moveTo>
                  <a:cubicBezTo>
                    <a:pt x="233" y="49"/>
                    <a:pt x="233" y="49"/>
                    <a:pt x="233" y="49"/>
                  </a:cubicBezTo>
                  <a:cubicBezTo>
                    <a:pt x="212" y="49"/>
                    <a:pt x="212" y="49"/>
                    <a:pt x="212" y="49"/>
                  </a:cubicBezTo>
                  <a:lnTo>
                    <a:pt x="212" y="28"/>
                  </a:lnTo>
                  <a:close/>
                  <a:moveTo>
                    <a:pt x="16" y="310"/>
                  </a:moveTo>
                  <a:cubicBezTo>
                    <a:pt x="16" y="17"/>
                    <a:pt x="16" y="17"/>
                    <a:pt x="16" y="17"/>
                  </a:cubicBezTo>
                  <a:cubicBezTo>
                    <a:pt x="196" y="17"/>
                    <a:pt x="196" y="17"/>
                    <a:pt x="196" y="17"/>
                  </a:cubicBezTo>
                  <a:cubicBezTo>
                    <a:pt x="196" y="57"/>
                    <a:pt x="196" y="57"/>
                    <a:pt x="196" y="57"/>
                  </a:cubicBezTo>
                  <a:cubicBezTo>
                    <a:pt x="196" y="62"/>
                    <a:pt x="200" y="66"/>
                    <a:pt x="204" y="66"/>
                  </a:cubicBezTo>
                  <a:cubicBezTo>
                    <a:pt x="245" y="66"/>
                    <a:pt x="245" y="66"/>
                    <a:pt x="245" y="66"/>
                  </a:cubicBezTo>
                  <a:cubicBezTo>
                    <a:pt x="245" y="310"/>
                    <a:pt x="245" y="310"/>
                    <a:pt x="245" y="310"/>
                  </a:cubicBezTo>
                  <a:lnTo>
                    <a:pt x="16" y="3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3" name="Freeform 25"/>
            <p:cNvSpPr>
              <a:spLocks/>
            </p:cNvSpPr>
            <p:nvPr/>
          </p:nvSpPr>
          <p:spPr bwMode="auto">
            <a:xfrm>
              <a:off x="2662238" y="6278563"/>
              <a:ext cx="619125" cy="63500"/>
            </a:xfrm>
            <a:custGeom>
              <a:avLst/>
              <a:gdLst>
                <a:gd name="T0" fmla="*/ 155 w 163"/>
                <a:gd name="T1" fmla="*/ 0 h 17"/>
                <a:gd name="T2" fmla="*/ 8 w 163"/>
                <a:gd name="T3" fmla="*/ 0 h 17"/>
                <a:gd name="T4" fmla="*/ 0 w 163"/>
                <a:gd name="T5" fmla="*/ 8 h 17"/>
                <a:gd name="T6" fmla="*/ 8 w 163"/>
                <a:gd name="T7" fmla="*/ 17 h 17"/>
                <a:gd name="T8" fmla="*/ 155 w 163"/>
                <a:gd name="T9" fmla="*/ 17 h 17"/>
                <a:gd name="T10" fmla="*/ 163 w 163"/>
                <a:gd name="T11" fmla="*/ 8 h 17"/>
                <a:gd name="T12" fmla="*/ 155 w 163"/>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63" h="17">
                  <a:moveTo>
                    <a:pt x="155" y="0"/>
                  </a:moveTo>
                  <a:cubicBezTo>
                    <a:pt x="8" y="0"/>
                    <a:pt x="8" y="0"/>
                    <a:pt x="8" y="0"/>
                  </a:cubicBezTo>
                  <a:cubicBezTo>
                    <a:pt x="4" y="0"/>
                    <a:pt x="0" y="4"/>
                    <a:pt x="0" y="8"/>
                  </a:cubicBezTo>
                  <a:cubicBezTo>
                    <a:pt x="0" y="13"/>
                    <a:pt x="4" y="17"/>
                    <a:pt x="8" y="17"/>
                  </a:cubicBezTo>
                  <a:cubicBezTo>
                    <a:pt x="155" y="17"/>
                    <a:pt x="155" y="17"/>
                    <a:pt x="155" y="17"/>
                  </a:cubicBezTo>
                  <a:cubicBezTo>
                    <a:pt x="160" y="17"/>
                    <a:pt x="163" y="13"/>
                    <a:pt x="163" y="8"/>
                  </a:cubicBezTo>
                  <a:cubicBezTo>
                    <a:pt x="163" y="4"/>
                    <a:pt x="160" y="0"/>
                    <a:pt x="1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4" name="Freeform 26"/>
            <p:cNvSpPr>
              <a:spLocks/>
            </p:cNvSpPr>
            <p:nvPr/>
          </p:nvSpPr>
          <p:spPr bwMode="auto">
            <a:xfrm>
              <a:off x="2662238" y="6156325"/>
              <a:ext cx="619125" cy="61913"/>
            </a:xfrm>
            <a:custGeom>
              <a:avLst/>
              <a:gdLst>
                <a:gd name="T0" fmla="*/ 155 w 163"/>
                <a:gd name="T1" fmla="*/ 0 h 16"/>
                <a:gd name="T2" fmla="*/ 8 w 163"/>
                <a:gd name="T3" fmla="*/ 0 h 16"/>
                <a:gd name="T4" fmla="*/ 0 w 163"/>
                <a:gd name="T5" fmla="*/ 8 h 16"/>
                <a:gd name="T6" fmla="*/ 8 w 163"/>
                <a:gd name="T7" fmla="*/ 16 h 16"/>
                <a:gd name="T8" fmla="*/ 155 w 163"/>
                <a:gd name="T9" fmla="*/ 16 h 16"/>
                <a:gd name="T10" fmla="*/ 163 w 163"/>
                <a:gd name="T11" fmla="*/ 8 h 16"/>
                <a:gd name="T12" fmla="*/ 155 w 163"/>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63" h="16">
                  <a:moveTo>
                    <a:pt x="155" y="0"/>
                  </a:moveTo>
                  <a:cubicBezTo>
                    <a:pt x="8" y="0"/>
                    <a:pt x="8" y="0"/>
                    <a:pt x="8" y="0"/>
                  </a:cubicBezTo>
                  <a:cubicBezTo>
                    <a:pt x="4" y="0"/>
                    <a:pt x="0" y="3"/>
                    <a:pt x="0" y="8"/>
                  </a:cubicBezTo>
                  <a:cubicBezTo>
                    <a:pt x="0" y="12"/>
                    <a:pt x="4" y="16"/>
                    <a:pt x="8" y="16"/>
                  </a:cubicBezTo>
                  <a:cubicBezTo>
                    <a:pt x="155" y="16"/>
                    <a:pt x="155" y="16"/>
                    <a:pt x="155" y="16"/>
                  </a:cubicBezTo>
                  <a:cubicBezTo>
                    <a:pt x="160" y="16"/>
                    <a:pt x="163" y="12"/>
                    <a:pt x="163" y="8"/>
                  </a:cubicBezTo>
                  <a:cubicBezTo>
                    <a:pt x="163" y="3"/>
                    <a:pt x="160" y="0"/>
                    <a:pt x="1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5" name="Freeform 27"/>
            <p:cNvSpPr>
              <a:spLocks noEditPoints="1"/>
            </p:cNvSpPr>
            <p:nvPr/>
          </p:nvSpPr>
          <p:spPr bwMode="auto">
            <a:xfrm>
              <a:off x="2787650" y="5661025"/>
              <a:ext cx="371475" cy="371475"/>
            </a:xfrm>
            <a:custGeom>
              <a:avLst/>
              <a:gdLst>
                <a:gd name="T0" fmla="*/ 8 w 98"/>
                <a:gd name="T1" fmla="*/ 98 h 98"/>
                <a:gd name="T2" fmla="*/ 89 w 98"/>
                <a:gd name="T3" fmla="*/ 98 h 98"/>
                <a:gd name="T4" fmla="*/ 98 w 98"/>
                <a:gd name="T5" fmla="*/ 90 h 98"/>
                <a:gd name="T6" fmla="*/ 74 w 98"/>
                <a:gd name="T7" fmla="*/ 53 h 98"/>
                <a:gd name="T8" fmla="*/ 81 w 98"/>
                <a:gd name="T9" fmla="*/ 33 h 98"/>
                <a:gd name="T10" fmla="*/ 49 w 98"/>
                <a:gd name="T11" fmla="*/ 0 h 98"/>
                <a:gd name="T12" fmla="*/ 16 w 98"/>
                <a:gd name="T13" fmla="*/ 33 h 98"/>
                <a:gd name="T14" fmla="*/ 23 w 98"/>
                <a:gd name="T15" fmla="*/ 53 h 98"/>
                <a:gd name="T16" fmla="*/ 0 w 98"/>
                <a:gd name="T17" fmla="*/ 90 h 98"/>
                <a:gd name="T18" fmla="*/ 8 w 98"/>
                <a:gd name="T19" fmla="*/ 98 h 98"/>
                <a:gd name="T20" fmla="*/ 49 w 98"/>
                <a:gd name="T21" fmla="*/ 16 h 98"/>
                <a:gd name="T22" fmla="*/ 65 w 98"/>
                <a:gd name="T23" fmla="*/ 33 h 98"/>
                <a:gd name="T24" fmla="*/ 49 w 98"/>
                <a:gd name="T25" fmla="*/ 49 h 98"/>
                <a:gd name="T26" fmla="*/ 32 w 98"/>
                <a:gd name="T27" fmla="*/ 33 h 98"/>
                <a:gd name="T28" fmla="*/ 49 w 98"/>
                <a:gd name="T29" fmla="*/ 16 h 98"/>
                <a:gd name="T30" fmla="*/ 41 w 98"/>
                <a:gd name="T31" fmla="*/ 65 h 98"/>
                <a:gd name="T32" fmla="*/ 57 w 98"/>
                <a:gd name="T33" fmla="*/ 65 h 98"/>
                <a:gd name="T34" fmla="*/ 80 w 98"/>
                <a:gd name="T35" fmla="*/ 82 h 98"/>
                <a:gd name="T36" fmla="*/ 17 w 98"/>
                <a:gd name="T37" fmla="*/ 82 h 98"/>
                <a:gd name="T38" fmla="*/ 41 w 98"/>
                <a:gd name="T39" fmla="*/ 6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 h="98">
                  <a:moveTo>
                    <a:pt x="8" y="98"/>
                  </a:moveTo>
                  <a:cubicBezTo>
                    <a:pt x="89" y="98"/>
                    <a:pt x="89" y="98"/>
                    <a:pt x="89" y="98"/>
                  </a:cubicBezTo>
                  <a:cubicBezTo>
                    <a:pt x="94" y="98"/>
                    <a:pt x="98" y="94"/>
                    <a:pt x="98" y="90"/>
                  </a:cubicBezTo>
                  <a:cubicBezTo>
                    <a:pt x="98" y="73"/>
                    <a:pt x="88" y="59"/>
                    <a:pt x="74" y="53"/>
                  </a:cubicBezTo>
                  <a:cubicBezTo>
                    <a:pt x="79" y="47"/>
                    <a:pt x="81" y="40"/>
                    <a:pt x="81" y="33"/>
                  </a:cubicBezTo>
                  <a:cubicBezTo>
                    <a:pt x="81" y="15"/>
                    <a:pt x="67" y="0"/>
                    <a:pt x="49" y="0"/>
                  </a:cubicBezTo>
                  <a:cubicBezTo>
                    <a:pt x="31" y="0"/>
                    <a:pt x="16" y="15"/>
                    <a:pt x="16" y="33"/>
                  </a:cubicBezTo>
                  <a:cubicBezTo>
                    <a:pt x="16" y="40"/>
                    <a:pt x="19" y="47"/>
                    <a:pt x="23" y="53"/>
                  </a:cubicBezTo>
                  <a:cubicBezTo>
                    <a:pt x="9" y="59"/>
                    <a:pt x="0" y="73"/>
                    <a:pt x="0" y="90"/>
                  </a:cubicBezTo>
                  <a:cubicBezTo>
                    <a:pt x="0" y="94"/>
                    <a:pt x="3" y="98"/>
                    <a:pt x="8" y="98"/>
                  </a:cubicBezTo>
                  <a:close/>
                  <a:moveTo>
                    <a:pt x="49" y="16"/>
                  </a:moveTo>
                  <a:cubicBezTo>
                    <a:pt x="58" y="16"/>
                    <a:pt x="65" y="24"/>
                    <a:pt x="65" y="33"/>
                  </a:cubicBezTo>
                  <a:cubicBezTo>
                    <a:pt x="65" y="42"/>
                    <a:pt x="58" y="49"/>
                    <a:pt x="49" y="49"/>
                  </a:cubicBezTo>
                  <a:cubicBezTo>
                    <a:pt x="40" y="49"/>
                    <a:pt x="32" y="42"/>
                    <a:pt x="32" y="33"/>
                  </a:cubicBezTo>
                  <a:cubicBezTo>
                    <a:pt x="32" y="24"/>
                    <a:pt x="40" y="16"/>
                    <a:pt x="49" y="16"/>
                  </a:cubicBezTo>
                  <a:close/>
                  <a:moveTo>
                    <a:pt x="41" y="65"/>
                  </a:moveTo>
                  <a:cubicBezTo>
                    <a:pt x="57" y="65"/>
                    <a:pt x="57" y="65"/>
                    <a:pt x="57" y="65"/>
                  </a:cubicBezTo>
                  <a:cubicBezTo>
                    <a:pt x="67" y="65"/>
                    <a:pt x="77" y="72"/>
                    <a:pt x="80" y="82"/>
                  </a:cubicBezTo>
                  <a:cubicBezTo>
                    <a:pt x="17" y="82"/>
                    <a:pt x="17" y="82"/>
                    <a:pt x="17" y="82"/>
                  </a:cubicBezTo>
                  <a:cubicBezTo>
                    <a:pt x="21" y="72"/>
                    <a:pt x="30" y="65"/>
                    <a:pt x="41"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51" name="Text Placeholder 22"/>
          <p:cNvSpPr txBox="1">
            <a:spLocks/>
          </p:cNvSpPr>
          <p:nvPr/>
        </p:nvSpPr>
        <p:spPr>
          <a:xfrm>
            <a:off x="1561484" y="5638800"/>
            <a:ext cx="2781916" cy="137160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2400" b="0" i="0" u="none" baseline="0" dirty="0">
                <a:latin typeface="SimHei" panose="02010609060101010101" pitchFamily="49" charset="-122"/>
                <a:ea typeface="SimHei" panose="02010609060101010101" pitchFamily="49" charset="-122"/>
              </a:rPr>
              <a:t>在未经过</a:t>
            </a:r>
            <a:r>
              <a:rPr lang="zh-CN" sz="2400" b="1" i="0" u="none" baseline="0" dirty="0">
                <a:latin typeface="SimHei" panose="02010609060101010101" pitchFamily="49" charset="-122"/>
                <a:ea typeface="SimHei" panose="02010609060101010101" pitchFamily="49" charset="-122"/>
              </a:rPr>
              <a:t>您的雇主的同意</a:t>
            </a:r>
            <a:r>
              <a:rPr lang="zh-CN" sz="2400" b="0" i="0" u="none" baseline="0" dirty="0">
                <a:latin typeface="SimHei" panose="02010609060101010101" pitchFamily="49" charset="-122"/>
                <a:ea typeface="SimHei" panose="02010609060101010101" pitchFamily="49" charset="-122"/>
              </a:rPr>
              <a:t>或没有</a:t>
            </a:r>
            <a:r>
              <a:rPr lang="zh-CN" sz="2400" b="1" i="0" u="none" baseline="0" dirty="0">
                <a:latin typeface="SimHei" panose="02010609060101010101" pitchFamily="49" charset="-122"/>
                <a:ea typeface="SimHei" panose="02010609060101010101" pitchFamily="49" charset="-122"/>
              </a:rPr>
              <a:t>司法令状</a:t>
            </a:r>
            <a:r>
              <a:rPr lang="zh-CN" sz="2400" b="0" i="0" u="none" baseline="0" dirty="0">
                <a:latin typeface="SimHei" panose="02010609060101010101" pitchFamily="49" charset="-122"/>
                <a:ea typeface="SimHei" panose="02010609060101010101" pitchFamily="49" charset="-122"/>
              </a:rPr>
              <a:t>时，</a:t>
            </a:r>
            <a:r>
              <a:rPr lang="zh-CN" sz="2400" b="0" i="0" u="none" baseline="0" dirty="0"/>
              <a:t>ICE </a:t>
            </a:r>
            <a:r>
              <a:rPr lang="zh-CN" sz="2400" b="1" i="0" u="none" baseline="0" dirty="0">
                <a:latin typeface="SimHei" panose="02010609060101010101" pitchFamily="49" charset="-122"/>
                <a:ea typeface="SimHei" panose="02010609060101010101" pitchFamily="49" charset="-122"/>
              </a:rPr>
              <a:t>不能</a:t>
            </a:r>
            <a:r>
              <a:rPr lang="zh-CN" sz="2400" b="0" i="0" u="none" baseline="0" dirty="0">
                <a:latin typeface="SimHei" panose="02010609060101010101" pitchFamily="49" charset="-122"/>
                <a:ea typeface="SimHei" panose="02010609060101010101" pitchFamily="49" charset="-122"/>
              </a:rPr>
              <a:t>合法地进入工作场所的</a:t>
            </a:r>
            <a:r>
              <a:rPr lang="zh-CN" sz="2400" b="1" i="0" u="none" baseline="0" dirty="0">
                <a:latin typeface="SimHei" panose="02010609060101010101" pitchFamily="49" charset="-122"/>
                <a:ea typeface="SimHei" panose="02010609060101010101" pitchFamily="49" charset="-122"/>
              </a:rPr>
              <a:t>私人区域</a:t>
            </a:r>
            <a:r>
              <a:rPr lang="zh-CN" sz="2400" b="0" i="0" u="none" baseline="0" dirty="0">
                <a:latin typeface="SimHei" panose="02010609060101010101" pitchFamily="49" charset="-122"/>
                <a:ea typeface="SimHei" panose="02010609060101010101" pitchFamily="49" charset="-122"/>
              </a:rPr>
              <a:t>。</a:t>
            </a:r>
            <a:endParaRPr lang="zh-CN" sz="2400" dirty="0">
              <a:latin typeface="SimHei" panose="02010609060101010101" pitchFamily="49" charset="-122"/>
              <a:ea typeface="SimHei" panose="02010609060101010101" pitchFamily="49" charset="-122"/>
            </a:endParaRPr>
          </a:p>
        </p:txBody>
      </p:sp>
      <p:sp>
        <p:nvSpPr>
          <p:cNvPr id="21" name="Text Placeholder 22"/>
          <p:cNvSpPr txBox="1">
            <a:spLocks/>
          </p:cNvSpPr>
          <p:nvPr/>
        </p:nvSpPr>
        <p:spPr>
          <a:xfrm>
            <a:off x="5325643" y="1650217"/>
            <a:ext cx="3183894" cy="565248"/>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600" b="1" i="0" u="none" baseline="0" dirty="0"/>
              <a:t>ICE</a:t>
            </a:r>
            <a:r>
              <a:rPr lang="en-US" altLang="zh-CN" sz="1600" b="1" i="0" u="none" baseline="0" dirty="0"/>
              <a:t> </a:t>
            </a:r>
            <a:r>
              <a:rPr lang="zh-CN" sz="1600" b="1" i="0" u="none" baseline="0" dirty="0">
                <a:latin typeface="SimHei" panose="02010609060101010101" pitchFamily="49" charset="-122"/>
                <a:ea typeface="SimHei" panose="02010609060101010101" pitchFamily="49" charset="-122"/>
              </a:rPr>
              <a:t>可以进入</a:t>
            </a:r>
            <a:r>
              <a:rPr lang="zh-CN" sz="1600" b="0" i="0" u="none" baseline="0" dirty="0">
                <a:latin typeface="SimHei" panose="02010609060101010101" pitchFamily="49" charset="-122"/>
                <a:ea typeface="SimHei" panose="02010609060101010101" pitchFamily="49" charset="-122"/>
              </a:rPr>
              <a:t>任何工作场所的</a:t>
            </a:r>
            <a:r>
              <a:rPr lang="zh-CN" sz="1600" b="1" i="0" u="none" baseline="0" dirty="0">
                <a:latin typeface="SimHei" panose="02010609060101010101" pitchFamily="49" charset="-122"/>
                <a:ea typeface="SimHei" panose="02010609060101010101" pitchFamily="49" charset="-122"/>
              </a:rPr>
              <a:t>公共区域</a:t>
            </a:r>
            <a:r>
              <a:rPr lang="zh-CN" sz="1600" b="0" i="0" u="none" baseline="0" dirty="0">
                <a:latin typeface="SimHei" panose="02010609060101010101" pitchFamily="49" charset="-122"/>
                <a:ea typeface="SimHei" panose="02010609060101010101" pitchFamily="49" charset="-122"/>
              </a:rPr>
              <a:t>，无需任何类型的令状。 </a:t>
            </a:r>
          </a:p>
          <a:p>
            <a:pPr marL="0" indent="0" algn="l" rtl="0">
              <a:buNone/>
            </a:pPr>
            <a:endParaRPr lang="zh-CN" sz="1600" dirty="0"/>
          </a:p>
        </p:txBody>
      </p:sp>
      <p:sp>
        <p:nvSpPr>
          <p:cNvPr id="31" name="Text Placeholder 22"/>
          <p:cNvSpPr txBox="1">
            <a:spLocks/>
          </p:cNvSpPr>
          <p:nvPr/>
        </p:nvSpPr>
        <p:spPr>
          <a:xfrm>
            <a:off x="5090432" y="5179561"/>
            <a:ext cx="3992336" cy="2917295"/>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ctr" rtl="0">
              <a:spcBef>
                <a:spcPts val="300"/>
              </a:spcBef>
              <a:buNone/>
            </a:pPr>
            <a:r>
              <a:rPr lang="zh-CN" sz="3200" b="1" i="0" u="none" baseline="0" dirty="0">
                <a:latin typeface="SimHei" panose="02010609060101010101" pitchFamily="49" charset="-122"/>
                <a:ea typeface="SimHei" panose="02010609060101010101" pitchFamily="49" charset="-122"/>
              </a:rPr>
              <a:t>您的雇主可以要求 </a:t>
            </a:r>
          </a:p>
          <a:p>
            <a:pPr marL="0" indent="0" algn="ctr" rtl="0">
              <a:spcBef>
                <a:spcPts val="300"/>
              </a:spcBef>
              <a:buNone/>
            </a:pPr>
            <a:r>
              <a:rPr lang="zh-CN" sz="6000" b="1" i="0" u="none" baseline="0" dirty="0"/>
              <a:t>ICE</a:t>
            </a:r>
            <a:r>
              <a:rPr lang="zh-CN" sz="6000" b="0" i="0" u="none" baseline="0" dirty="0"/>
              <a:t> </a:t>
            </a:r>
          </a:p>
          <a:p>
            <a:pPr marL="0" indent="0" algn="ctr" rtl="0">
              <a:spcBef>
                <a:spcPts val="300"/>
              </a:spcBef>
              <a:buNone/>
            </a:pPr>
            <a:r>
              <a:rPr lang="zh-CN" sz="2000" b="0" i="0" u="none" baseline="0" dirty="0">
                <a:latin typeface="SimHei" panose="02010609060101010101" pitchFamily="49" charset="-122"/>
                <a:ea typeface="SimHei" panose="02010609060101010101" pitchFamily="49" charset="-122"/>
              </a:rPr>
              <a:t>出示</a:t>
            </a:r>
          </a:p>
          <a:p>
            <a:pPr marL="0" indent="0" algn="ctr" rtl="0">
              <a:spcBef>
                <a:spcPts val="300"/>
              </a:spcBef>
              <a:buNone/>
            </a:pPr>
            <a:r>
              <a:rPr lang="zh-CN" sz="2400" b="1" i="0" u="none" baseline="0" dirty="0">
                <a:latin typeface="SimHei" panose="02010609060101010101" pitchFamily="49" charset="-122"/>
                <a:ea typeface="SimHei" panose="02010609060101010101" pitchFamily="49" charset="-122"/>
              </a:rPr>
              <a:t> 身份证明并 </a:t>
            </a:r>
          </a:p>
          <a:p>
            <a:pPr marL="0" indent="0" algn="ctr" rtl="0">
              <a:spcBef>
                <a:spcPts val="300"/>
              </a:spcBef>
              <a:buNone/>
            </a:pPr>
            <a:r>
              <a:rPr lang="zh-CN" sz="1600" b="0" i="0" u="none" baseline="0" dirty="0">
                <a:latin typeface="SimHei" panose="02010609060101010101" pitchFamily="49" charset="-122"/>
                <a:ea typeface="SimHei" panose="02010609060101010101" pitchFamily="49" charset="-122"/>
              </a:rPr>
              <a:t>询问</a:t>
            </a:r>
            <a:r>
              <a:rPr lang="en-US" altLang="zh-CN" sz="1600" b="0" i="0" u="none" baseline="0" dirty="0">
                <a:latin typeface="SimHei" panose="02010609060101010101" pitchFamily="49" charset="-122"/>
                <a:ea typeface="SimHei" panose="02010609060101010101" pitchFamily="49" charset="-122"/>
              </a:rPr>
              <a:t> </a:t>
            </a:r>
            <a:r>
              <a:rPr lang="zh-CN" sz="1600" b="0" i="0" u="none" baseline="0" dirty="0"/>
              <a:t>ICE </a:t>
            </a:r>
            <a:r>
              <a:rPr lang="zh-CN" sz="1600" b="0" i="0" u="none" baseline="0" dirty="0">
                <a:latin typeface="SimHei" panose="02010609060101010101" pitchFamily="49" charset="-122"/>
                <a:ea typeface="SimHei" panose="02010609060101010101" pitchFamily="49" charset="-122"/>
              </a:rPr>
              <a:t>是否有 </a:t>
            </a:r>
          </a:p>
          <a:p>
            <a:pPr marL="0" indent="0" algn="ctr" rtl="0">
              <a:spcBef>
                <a:spcPts val="300"/>
              </a:spcBef>
              <a:buNone/>
            </a:pPr>
            <a:r>
              <a:rPr lang="zh-CN" sz="2400" b="1" i="0" u="none" baseline="0" dirty="0">
                <a:latin typeface="SimHei" panose="02010609060101010101" pitchFamily="49" charset="-122"/>
                <a:ea typeface="SimHei" panose="02010609060101010101" pitchFamily="49" charset="-122"/>
              </a:rPr>
              <a:t>司法令状</a:t>
            </a:r>
          </a:p>
        </p:txBody>
      </p:sp>
      <p:sp>
        <p:nvSpPr>
          <p:cNvPr id="23" name="Rectangle 22"/>
          <p:cNvSpPr/>
          <p:nvPr/>
        </p:nvSpPr>
        <p:spPr>
          <a:xfrm>
            <a:off x="5657275" y="10921555"/>
            <a:ext cx="2970685" cy="338554"/>
          </a:xfrm>
          <a:prstGeom prst="rect">
            <a:avLst/>
          </a:prstGeom>
        </p:spPr>
        <p:txBody>
          <a:bodyPr wrap="none">
            <a:spAutoFit/>
          </a:bodyPr>
          <a:lstStyle/>
          <a:p>
            <a:pPr marL="0" indent="0" algn="l" rtl="0">
              <a:buNone/>
            </a:pPr>
            <a:r>
              <a:rPr lang="zh-CN" b="1" i="0" u="none" baseline="0">
                <a:solidFill>
                  <a:schemeClr val="tx2"/>
                </a:solidFill>
              </a:rPr>
              <a:t>I do not consent to a search</a:t>
            </a:r>
            <a:endParaRPr lang="zh-CN" dirty="0">
              <a:solidFill>
                <a:schemeClr val="tx2"/>
              </a:solidFill>
            </a:endParaRPr>
          </a:p>
        </p:txBody>
      </p:sp>
      <p:sp>
        <p:nvSpPr>
          <p:cNvPr id="34" name="Text Placeholder 22"/>
          <p:cNvSpPr txBox="1">
            <a:spLocks/>
          </p:cNvSpPr>
          <p:nvPr/>
        </p:nvSpPr>
        <p:spPr>
          <a:xfrm>
            <a:off x="1428750" y="11491704"/>
            <a:ext cx="2686050" cy="1157496"/>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600" b="1" i="0" u="none" baseline="0" dirty="0">
                <a:latin typeface="SimHei" panose="02010609060101010101" pitchFamily="49" charset="-122"/>
                <a:ea typeface="SimHei" panose="02010609060101010101" pitchFamily="49" charset="-122"/>
              </a:rPr>
              <a:t>您</a:t>
            </a:r>
            <a:r>
              <a:rPr lang="zh-CN" sz="1600" b="1" i="0" u="sng" baseline="0" dirty="0">
                <a:latin typeface="SimHei" panose="02010609060101010101" pitchFamily="49" charset="-122"/>
                <a:ea typeface="SimHei" panose="02010609060101010101" pitchFamily="49" charset="-122"/>
              </a:rPr>
              <a:t>不</a:t>
            </a:r>
            <a:r>
              <a:rPr lang="zh-CN" sz="1600" b="1" i="0" u="none" baseline="0" dirty="0">
                <a:latin typeface="SimHei" panose="02010609060101010101" pitchFamily="49" charset="-122"/>
                <a:ea typeface="SimHei" panose="02010609060101010101" pitchFamily="49" charset="-122"/>
              </a:rPr>
              <a:t>需要回答他们的问题</a:t>
            </a:r>
            <a:r>
              <a:rPr lang="zh-CN" sz="1600" b="0" i="0" u="none" baseline="0" dirty="0">
                <a:latin typeface="SimHei" panose="02010609060101010101" pitchFamily="49" charset="-122"/>
                <a:ea typeface="SimHei" panose="02010609060101010101" pitchFamily="49" charset="-122"/>
              </a:rPr>
              <a:t>，可以带他们去找您的雇主。</a:t>
            </a:r>
          </a:p>
        </p:txBody>
      </p:sp>
      <p:grpSp>
        <p:nvGrpSpPr>
          <p:cNvPr id="68" name="Group 67"/>
          <p:cNvGrpSpPr/>
          <p:nvPr/>
        </p:nvGrpSpPr>
        <p:grpSpPr>
          <a:xfrm>
            <a:off x="2268110" y="10254827"/>
            <a:ext cx="1288943" cy="1166704"/>
            <a:chOff x="6375400" y="5346700"/>
            <a:chExt cx="1506538" cy="1363663"/>
          </a:xfrm>
          <a:solidFill>
            <a:schemeClr val="bg1"/>
          </a:solidFill>
        </p:grpSpPr>
        <p:sp>
          <p:nvSpPr>
            <p:cNvPr id="64" name="Freeform 17"/>
            <p:cNvSpPr>
              <a:spLocks noEditPoints="1"/>
            </p:cNvSpPr>
            <p:nvPr/>
          </p:nvSpPr>
          <p:spPr bwMode="auto">
            <a:xfrm>
              <a:off x="6375400" y="5705475"/>
              <a:ext cx="860425" cy="1004888"/>
            </a:xfrm>
            <a:custGeom>
              <a:avLst/>
              <a:gdLst>
                <a:gd name="T0" fmla="*/ 157 w 228"/>
                <a:gd name="T1" fmla="*/ 139 h 266"/>
                <a:gd name="T2" fmla="*/ 190 w 228"/>
                <a:gd name="T3" fmla="*/ 76 h 266"/>
                <a:gd name="T4" fmla="*/ 114 w 228"/>
                <a:gd name="T5" fmla="*/ 0 h 266"/>
                <a:gd name="T6" fmla="*/ 38 w 228"/>
                <a:gd name="T7" fmla="*/ 76 h 266"/>
                <a:gd name="T8" fmla="*/ 71 w 228"/>
                <a:gd name="T9" fmla="*/ 139 h 266"/>
                <a:gd name="T10" fmla="*/ 0 w 228"/>
                <a:gd name="T11" fmla="*/ 238 h 266"/>
                <a:gd name="T12" fmla="*/ 0 w 228"/>
                <a:gd name="T13" fmla="*/ 257 h 266"/>
                <a:gd name="T14" fmla="*/ 9 w 228"/>
                <a:gd name="T15" fmla="*/ 266 h 266"/>
                <a:gd name="T16" fmla="*/ 218 w 228"/>
                <a:gd name="T17" fmla="*/ 266 h 266"/>
                <a:gd name="T18" fmla="*/ 228 w 228"/>
                <a:gd name="T19" fmla="*/ 257 h 266"/>
                <a:gd name="T20" fmla="*/ 228 w 228"/>
                <a:gd name="T21" fmla="*/ 238 h 266"/>
                <a:gd name="T22" fmla="*/ 157 w 228"/>
                <a:gd name="T23" fmla="*/ 139 h 266"/>
                <a:gd name="T24" fmla="*/ 57 w 228"/>
                <a:gd name="T25" fmla="*/ 76 h 266"/>
                <a:gd name="T26" fmla="*/ 114 w 228"/>
                <a:gd name="T27" fmla="*/ 19 h 266"/>
                <a:gd name="T28" fmla="*/ 171 w 228"/>
                <a:gd name="T29" fmla="*/ 76 h 266"/>
                <a:gd name="T30" fmla="*/ 114 w 228"/>
                <a:gd name="T31" fmla="*/ 133 h 266"/>
                <a:gd name="T32" fmla="*/ 57 w 228"/>
                <a:gd name="T33" fmla="*/ 76 h 266"/>
                <a:gd name="T34" fmla="*/ 209 w 228"/>
                <a:gd name="T35" fmla="*/ 247 h 266"/>
                <a:gd name="T36" fmla="*/ 19 w 228"/>
                <a:gd name="T37" fmla="*/ 247 h 266"/>
                <a:gd name="T38" fmla="*/ 19 w 228"/>
                <a:gd name="T39" fmla="*/ 238 h 266"/>
                <a:gd name="T40" fmla="*/ 104 w 228"/>
                <a:gd name="T41" fmla="*/ 152 h 266"/>
                <a:gd name="T42" fmla="*/ 123 w 228"/>
                <a:gd name="T43" fmla="*/ 152 h 266"/>
                <a:gd name="T44" fmla="*/ 209 w 228"/>
                <a:gd name="T45" fmla="*/ 238 h 266"/>
                <a:gd name="T46" fmla="*/ 209 w 228"/>
                <a:gd name="T47" fmla="*/ 247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8" h="266">
                  <a:moveTo>
                    <a:pt x="157" y="139"/>
                  </a:moveTo>
                  <a:cubicBezTo>
                    <a:pt x="176" y="125"/>
                    <a:pt x="190" y="102"/>
                    <a:pt x="190" y="76"/>
                  </a:cubicBezTo>
                  <a:cubicBezTo>
                    <a:pt x="190" y="34"/>
                    <a:pt x="155" y="0"/>
                    <a:pt x="114" y="0"/>
                  </a:cubicBezTo>
                  <a:cubicBezTo>
                    <a:pt x="72" y="0"/>
                    <a:pt x="38" y="34"/>
                    <a:pt x="38" y="76"/>
                  </a:cubicBezTo>
                  <a:cubicBezTo>
                    <a:pt x="38" y="102"/>
                    <a:pt x="51" y="125"/>
                    <a:pt x="71" y="139"/>
                  </a:cubicBezTo>
                  <a:cubicBezTo>
                    <a:pt x="29" y="153"/>
                    <a:pt x="0" y="192"/>
                    <a:pt x="0" y="238"/>
                  </a:cubicBezTo>
                  <a:cubicBezTo>
                    <a:pt x="0" y="257"/>
                    <a:pt x="0" y="257"/>
                    <a:pt x="0" y="257"/>
                  </a:cubicBezTo>
                  <a:cubicBezTo>
                    <a:pt x="0" y="262"/>
                    <a:pt x="4" y="266"/>
                    <a:pt x="9" y="266"/>
                  </a:cubicBezTo>
                  <a:cubicBezTo>
                    <a:pt x="218" y="266"/>
                    <a:pt x="218" y="266"/>
                    <a:pt x="218" y="266"/>
                  </a:cubicBezTo>
                  <a:cubicBezTo>
                    <a:pt x="223" y="266"/>
                    <a:pt x="228" y="262"/>
                    <a:pt x="228" y="257"/>
                  </a:cubicBezTo>
                  <a:cubicBezTo>
                    <a:pt x="228" y="238"/>
                    <a:pt x="228" y="238"/>
                    <a:pt x="228" y="238"/>
                  </a:cubicBezTo>
                  <a:cubicBezTo>
                    <a:pt x="228" y="192"/>
                    <a:pt x="198" y="153"/>
                    <a:pt x="157" y="139"/>
                  </a:cubicBezTo>
                  <a:close/>
                  <a:moveTo>
                    <a:pt x="57" y="76"/>
                  </a:moveTo>
                  <a:cubicBezTo>
                    <a:pt x="57" y="45"/>
                    <a:pt x="82" y="19"/>
                    <a:pt x="114" y="19"/>
                  </a:cubicBezTo>
                  <a:cubicBezTo>
                    <a:pt x="145" y="19"/>
                    <a:pt x="171" y="45"/>
                    <a:pt x="171" y="76"/>
                  </a:cubicBezTo>
                  <a:cubicBezTo>
                    <a:pt x="171" y="108"/>
                    <a:pt x="145" y="133"/>
                    <a:pt x="114" y="133"/>
                  </a:cubicBezTo>
                  <a:cubicBezTo>
                    <a:pt x="82" y="133"/>
                    <a:pt x="57" y="108"/>
                    <a:pt x="57" y="76"/>
                  </a:cubicBezTo>
                  <a:close/>
                  <a:moveTo>
                    <a:pt x="209" y="247"/>
                  </a:moveTo>
                  <a:cubicBezTo>
                    <a:pt x="19" y="247"/>
                    <a:pt x="19" y="247"/>
                    <a:pt x="19" y="247"/>
                  </a:cubicBezTo>
                  <a:cubicBezTo>
                    <a:pt x="19" y="238"/>
                    <a:pt x="19" y="238"/>
                    <a:pt x="19" y="238"/>
                  </a:cubicBezTo>
                  <a:cubicBezTo>
                    <a:pt x="19" y="191"/>
                    <a:pt x="57" y="152"/>
                    <a:pt x="104" y="152"/>
                  </a:cubicBezTo>
                  <a:cubicBezTo>
                    <a:pt x="123" y="152"/>
                    <a:pt x="123" y="152"/>
                    <a:pt x="123" y="152"/>
                  </a:cubicBezTo>
                  <a:cubicBezTo>
                    <a:pt x="170" y="152"/>
                    <a:pt x="209" y="191"/>
                    <a:pt x="209" y="238"/>
                  </a:cubicBezTo>
                  <a:lnTo>
                    <a:pt x="209" y="2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65" name="Freeform 18"/>
            <p:cNvSpPr>
              <a:spLocks noEditPoints="1"/>
            </p:cNvSpPr>
            <p:nvPr/>
          </p:nvSpPr>
          <p:spPr bwMode="auto">
            <a:xfrm>
              <a:off x="7164388" y="5346700"/>
              <a:ext cx="717550" cy="717550"/>
            </a:xfrm>
            <a:custGeom>
              <a:avLst/>
              <a:gdLst>
                <a:gd name="T0" fmla="*/ 161 w 190"/>
                <a:gd name="T1" fmla="*/ 0 h 190"/>
                <a:gd name="T2" fmla="*/ 28 w 190"/>
                <a:gd name="T3" fmla="*/ 0 h 190"/>
                <a:gd name="T4" fmla="*/ 0 w 190"/>
                <a:gd name="T5" fmla="*/ 29 h 190"/>
                <a:gd name="T6" fmla="*/ 0 w 190"/>
                <a:gd name="T7" fmla="*/ 124 h 190"/>
                <a:gd name="T8" fmla="*/ 28 w 190"/>
                <a:gd name="T9" fmla="*/ 152 h 190"/>
                <a:gd name="T10" fmla="*/ 57 w 190"/>
                <a:gd name="T11" fmla="*/ 152 h 190"/>
                <a:gd name="T12" fmla="*/ 57 w 190"/>
                <a:gd name="T13" fmla="*/ 181 h 190"/>
                <a:gd name="T14" fmla="*/ 62 w 190"/>
                <a:gd name="T15" fmla="*/ 189 h 190"/>
                <a:gd name="T16" fmla="*/ 66 w 190"/>
                <a:gd name="T17" fmla="*/ 190 h 190"/>
                <a:gd name="T18" fmla="*/ 72 w 190"/>
                <a:gd name="T19" fmla="*/ 188 h 190"/>
                <a:gd name="T20" fmla="*/ 117 w 190"/>
                <a:gd name="T21" fmla="*/ 152 h 190"/>
                <a:gd name="T22" fmla="*/ 161 w 190"/>
                <a:gd name="T23" fmla="*/ 152 h 190"/>
                <a:gd name="T24" fmla="*/ 190 w 190"/>
                <a:gd name="T25" fmla="*/ 124 h 190"/>
                <a:gd name="T26" fmla="*/ 190 w 190"/>
                <a:gd name="T27" fmla="*/ 29 h 190"/>
                <a:gd name="T28" fmla="*/ 161 w 190"/>
                <a:gd name="T29" fmla="*/ 0 h 190"/>
                <a:gd name="T30" fmla="*/ 171 w 190"/>
                <a:gd name="T31" fmla="*/ 124 h 190"/>
                <a:gd name="T32" fmla="*/ 161 w 190"/>
                <a:gd name="T33" fmla="*/ 133 h 190"/>
                <a:gd name="T34" fmla="*/ 114 w 190"/>
                <a:gd name="T35" fmla="*/ 133 h 190"/>
                <a:gd name="T36" fmla="*/ 108 w 190"/>
                <a:gd name="T37" fmla="*/ 135 h 190"/>
                <a:gd name="T38" fmla="*/ 76 w 190"/>
                <a:gd name="T39" fmla="*/ 161 h 190"/>
                <a:gd name="T40" fmla="*/ 76 w 190"/>
                <a:gd name="T41" fmla="*/ 143 h 190"/>
                <a:gd name="T42" fmla="*/ 66 w 190"/>
                <a:gd name="T43" fmla="*/ 133 h 190"/>
                <a:gd name="T44" fmla="*/ 28 w 190"/>
                <a:gd name="T45" fmla="*/ 133 h 190"/>
                <a:gd name="T46" fmla="*/ 19 w 190"/>
                <a:gd name="T47" fmla="*/ 124 h 190"/>
                <a:gd name="T48" fmla="*/ 19 w 190"/>
                <a:gd name="T49" fmla="*/ 29 h 190"/>
                <a:gd name="T50" fmla="*/ 28 w 190"/>
                <a:gd name="T51" fmla="*/ 19 h 190"/>
                <a:gd name="T52" fmla="*/ 161 w 190"/>
                <a:gd name="T53" fmla="*/ 19 h 190"/>
                <a:gd name="T54" fmla="*/ 171 w 190"/>
                <a:gd name="T55" fmla="*/ 29 h 190"/>
                <a:gd name="T56" fmla="*/ 171 w 190"/>
                <a:gd name="T57" fmla="*/ 12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0" h="190">
                  <a:moveTo>
                    <a:pt x="161" y="0"/>
                  </a:moveTo>
                  <a:cubicBezTo>
                    <a:pt x="28" y="0"/>
                    <a:pt x="28" y="0"/>
                    <a:pt x="28" y="0"/>
                  </a:cubicBezTo>
                  <a:cubicBezTo>
                    <a:pt x="12" y="0"/>
                    <a:pt x="0" y="13"/>
                    <a:pt x="0" y="29"/>
                  </a:cubicBezTo>
                  <a:cubicBezTo>
                    <a:pt x="0" y="124"/>
                    <a:pt x="0" y="124"/>
                    <a:pt x="0" y="124"/>
                  </a:cubicBezTo>
                  <a:cubicBezTo>
                    <a:pt x="0" y="139"/>
                    <a:pt x="12" y="152"/>
                    <a:pt x="28" y="152"/>
                  </a:cubicBezTo>
                  <a:cubicBezTo>
                    <a:pt x="57" y="152"/>
                    <a:pt x="57" y="152"/>
                    <a:pt x="57" y="152"/>
                  </a:cubicBezTo>
                  <a:cubicBezTo>
                    <a:pt x="57" y="181"/>
                    <a:pt x="57" y="181"/>
                    <a:pt x="57" y="181"/>
                  </a:cubicBezTo>
                  <a:cubicBezTo>
                    <a:pt x="57" y="184"/>
                    <a:pt x="59" y="188"/>
                    <a:pt x="62" y="189"/>
                  </a:cubicBezTo>
                  <a:cubicBezTo>
                    <a:pt x="63" y="190"/>
                    <a:pt x="65" y="190"/>
                    <a:pt x="66" y="190"/>
                  </a:cubicBezTo>
                  <a:cubicBezTo>
                    <a:pt x="68" y="190"/>
                    <a:pt x="70" y="190"/>
                    <a:pt x="72" y="188"/>
                  </a:cubicBezTo>
                  <a:cubicBezTo>
                    <a:pt x="117" y="152"/>
                    <a:pt x="117" y="152"/>
                    <a:pt x="117" y="152"/>
                  </a:cubicBezTo>
                  <a:cubicBezTo>
                    <a:pt x="161" y="152"/>
                    <a:pt x="161" y="152"/>
                    <a:pt x="161" y="152"/>
                  </a:cubicBezTo>
                  <a:cubicBezTo>
                    <a:pt x="177" y="152"/>
                    <a:pt x="190" y="139"/>
                    <a:pt x="190" y="124"/>
                  </a:cubicBezTo>
                  <a:cubicBezTo>
                    <a:pt x="190" y="29"/>
                    <a:pt x="190" y="29"/>
                    <a:pt x="190" y="29"/>
                  </a:cubicBezTo>
                  <a:cubicBezTo>
                    <a:pt x="190" y="13"/>
                    <a:pt x="177" y="0"/>
                    <a:pt x="161" y="0"/>
                  </a:cubicBezTo>
                  <a:close/>
                  <a:moveTo>
                    <a:pt x="171" y="124"/>
                  </a:moveTo>
                  <a:cubicBezTo>
                    <a:pt x="171" y="129"/>
                    <a:pt x="166" y="133"/>
                    <a:pt x="161" y="133"/>
                  </a:cubicBezTo>
                  <a:cubicBezTo>
                    <a:pt x="114" y="133"/>
                    <a:pt x="114" y="133"/>
                    <a:pt x="114" y="133"/>
                  </a:cubicBezTo>
                  <a:cubicBezTo>
                    <a:pt x="111" y="133"/>
                    <a:pt x="109" y="134"/>
                    <a:pt x="108" y="135"/>
                  </a:cubicBezTo>
                  <a:cubicBezTo>
                    <a:pt x="76" y="161"/>
                    <a:pt x="76" y="161"/>
                    <a:pt x="76" y="161"/>
                  </a:cubicBezTo>
                  <a:cubicBezTo>
                    <a:pt x="76" y="143"/>
                    <a:pt x="76" y="143"/>
                    <a:pt x="76" y="143"/>
                  </a:cubicBezTo>
                  <a:cubicBezTo>
                    <a:pt x="76" y="138"/>
                    <a:pt x="71" y="133"/>
                    <a:pt x="66" y="133"/>
                  </a:cubicBezTo>
                  <a:cubicBezTo>
                    <a:pt x="28" y="133"/>
                    <a:pt x="28" y="133"/>
                    <a:pt x="28" y="133"/>
                  </a:cubicBezTo>
                  <a:cubicBezTo>
                    <a:pt x="23" y="133"/>
                    <a:pt x="19" y="129"/>
                    <a:pt x="19" y="124"/>
                  </a:cubicBezTo>
                  <a:cubicBezTo>
                    <a:pt x="19" y="29"/>
                    <a:pt x="19" y="29"/>
                    <a:pt x="19" y="29"/>
                  </a:cubicBezTo>
                  <a:cubicBezTo>
                    <a:pt x="19" y="24"/>
                    <a:pt x="23" y="19"/>
                    <a:pt x="28" y="19"/>
                  </a:cubicBezTo>
                  <a:cubicBezTo>
                    <a:pt x="161" y="19"/>
                    <a:pt x="161" y="19"/>
                    <a:pt x="161" y="19"/>
                  </a:cubicBezTo>
                  <a:cubicBezTo>
                    <a:pt x="166" y="19"/>
                    <a:pt x="171" y="24"/>
                    <a:pt x="171" y="29"/>
                  </a:cubicBezTo>
                  <a:lnTo>
                    <a:pt x="171"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66" name="Line 19"/>
            <p:cNvSpPr>
              <a:spLocks noChangeShapeType="1"/>
            </p:cNvSpPr>
            <p:nvPr/>
          </p:nvSpPr>
          <p:spPr bwMode="auto">
            <a:xfrm>
              <a:off x="7405688" y="5505450"/>
              <a:ext cx="230188" cy="233363"/>
            </a:xfrm>
            <a:prstGeom prst="line">
              <a:avLst/>
            </a:prstGeom>
            <a:grpFill/>
            <a:ln w="60325"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zh-CN"/>
            </a:p>
          </p:txBody>
        </p:sp>
        <p:sp>
          <p:nvSpPr>
            <p:cNvPr id="67" name="Line 20"/>
            <p:cNvSpPr>
              <a:spLocks noChangeShapeType="1"/>
            </p:cNvSpPr>
            <p:nvPr/>
          </p:nvSpPr>
          <p:spPr bwMode="auto">
            <a:xfrm flipH="1">
              <a:off x="7405688" y="5505450"/>
              <a:ext cx="230188" cy="233363"/>
            </a:xfrm>
            <a:prstGeom prst="line">
              <a:avLst/>
            </a:prstGeom>
            <a:grpFill/>
            <a:ln w="60325"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zh-CN"/>
            </a:p>
          </p:txBody>
        </p:sp>
      </p:grpSp>
      <p:sp>
        <p:nvSpPr>
          <p:cNvPr id="9" name="Rectangle 8"/>
          <p:cNvSpPr/>
          <p:nvPr/>
        </p:nvSpPr>
        <p:spPr>
          <a:xfrm>
            <a:off x="1428751" y="9443117"/>
            <a:ext cx="3084850" cy="584775"/>
          </a:xfrm>
          <a:prstGeom prst="rect">
            <a:avLst/>
          </a:prstGeom>
        </p:spPr>
        <p:txBody>
          <a:bodyPr wrap="square">
            <a:spAutoFit/>
          </a:bodyPr>
          <a:lstStyle/>
          <a:p>
            <a:pPr marL="0" indent="0" algn="l" rtl="0">
              <a:buNone/>
            </a:pPr>
            <a:r>
              <a:rPr lang="zh-CN" b="0" i="0" u="none" baseline="0" dirty="0">
                <a:latin typeface="SimHei" panose="02010609060101010101" pitchFamily="49" charset="-122"/>
                <a:ea typeface="SimHei" panose="02010609060101010101" pitchFamily="49" charset="-122"/>
              </a:rPr>
              <a:t>就像在所有公共场所一样，如果 </a:t>
            </a:r>
            <a:r>
              <a:rPr lang="zh-CN" b="0" i="0" u="none" baseline="0" dirty="0"/>
              <a:t>ICE</a:t>
            </a:r>
            <a:r>
              <a:rPr lang="zh-CN" b="0" i="0" u="none" baseline="0" dirty="0">
                <a:latin typeface="SimHei" panose="02010609060101010101" pitchFamily="49" charset="-122"/>
                <a:ea typeface="SimHei" panose="02010609060101010101" pitchFamily="49" charset="-122"/>
              </a:rPr>
              <a:t> 在您工作的时候找到您， </a:t>
            </a:r>
          </a:p>
        </p:txBody>
      </p:sp>
      <p:sp>
        <p:nvSpPr>
          <p:cNvPr id="48" name="Text Placeholder 22"/>
          <p:cNvSpPr txBox="1">
            <a:spLocks/>
          </p:cNvSpPr>
          <p:nvPr/>
        </p:nvSpPr>
        <p:spPr>
          <a:xfrm>
            <a:off x="5543548" y="9982200"/>
            <a:ext cx="3209067" cy="607277"/>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800" b="0" i="0" u="none" baseline="0" dirty="0">
                <a:latin typeface="SimHei" panose="02010609060101010101" pitchFamily="49" charset="-122"/>
                <a:ea typeface="SimHei" panose="02010609060101010101" pitchFamily="49" charset="-122"/>
              </a:rPr>
              <a:t>如果 </a:t>
            </a:r>
            <a:r>
              <a:rPr lang="zh-CN" sz="1800" b="0" i="0" u="none" baseline="0" dirty="0"/>
              <a:t>ICE</a:t>
            </a:r>
            <a:r>
              <a:rPr lang="zh-CN" sz="1800" b="0" i="0" u="none" baseline="0" dirty="0">
                <a:latin typeface="SimHei" panose="02010609060101010101" pitchFamily="49" charset="-122"/>
                <a:ea typeface="SimHei" panose="02010609060101010101" pitchFamily="49" charset="-122"/>
              </a:rPr>
              <a:t> 探员试图搜查您的口袋或个人物品，您可以说： </a:t>
            </a:r>
          </a:p>
        </p:txBody>
      </p:sp>
      <p:sp>
        <p:nvSpPr>
          <p:cNvPr id="30" name="Rectangle 29"/>
          <p:cNvSpPr/>
          <p:nvPr/>
        </p:nvSpPr>
        <p:spPr>
          <a:xfrm>
            <a:off x="5444065" y="2446110"/>
            <a:ext cx="2891041" cy="830997"/>
          </a:xfrm>
          <a:prstGeom prst="rect">
            <a:avLst/>
          </a:prstGeom>
        </p:spPr>
        <p:txBody>
          <a:bodyPr wrap="square">
            <a:spAutoFit/>
          </a:bodyPr>
          <a:lstStyle/>
          <a:p>
            <a:pPr marL="0" indent="0" algn="l" rtl="0">
              <a:buNone/>
            </a:pPr>
            <a:r>
              <a:rPr lang="zh-CN" b="0" i="0" u="sng" baseline="0" dirty="0">
                <a:solidFill>
                  <a:schemeClr val="tx2"/>
                </a:solidFill>
                <a:latin typeface="SimHei" panose="02010609060101010101" pitchFamily="49" charset="-122"/>
                <a:ea typeface="SimHei" panose="02010609060101010101" pitchFamily="49" charset="-122"/>
              </a:rPr>
              <a:t>公共区域可能包括</a:t>
            </a:r>
            <a:r>
              <a:rPr lang="zh-CN" b="0" i="0" baseline="0" dirty="0">
                <a:solidFill>
                  <a:schemeClr val="tx2"/>
                </a:solidFill>
                <a:latin typeface="SimHei" panose="02010609060101010101" pitchFamily="49" charset="-122"/>
                <a:ea typeface="SimHei" panose="02010609060101010101" pitchFamily="49" charset="-122"/>
              </a:rPr>
              <a:t>：</a:t>
            </a:r>
            <a:r>
              <a:rPr lang="zh-CN" b="0" i="0" u="none" baseline="0" dirty="0">
                <a:solidFill>
                  <a:schemeClr val="tx2"/>
                </a:solidFill>
                <a:latin typeface="SimHei" panose="02010609060101010101" pitchFamily="49" charset="-122"/>
                <a:ea typeface="SimHei" panose="02010609060101010101" pitchFamily="49" charset="-122"/>
              </a:rPr>
              <a:t>办公室大厅、超级市场、零售店或餐厅的用餐区。 </a:t>
            </a:r>
          </a:p>
        </p:txBody>
      </p:sp>
      <p:pic>
        <p:nvPicPr>
          <p:cNvPr id="4" name="Graphic 3">
            <a:extLst>
              <a:ext uri="{FF2B5EF4-FFF2-40B4-BE49-F238E27FC236}">
                <a16:creationId xmlns:a16="http://schemas.microsoft.com/office/drawing/2014/main" id="{283085A5-6BCA-44C7-915F-7C87B75C338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23292" y="869535"/>
            <a:ext cx="2497016" cy="1498209"/>
          </a:xfrm>
          <a:prstGeom prst="rect">
            <a:avLst/>
          </a:prstGeom>
        </p:spPr>
      </p:pic>
      <p:sp>
        <p:nvSpPr>
          <p:cNvPr id="5" name="Rectangle 4"/>
          <p:cNvSpPr/>
          <p:nvPr/>
        </p:nvSpPr>
        <p:spPr bwMode="gray">
          <a:xfrm>
            <a:off x="1110343" y="1810844"/>
            <a:ext cx="3722914" cy="212308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lnSpc>
                <a:spcPts val="3400"/>
              </a:lnSpc>
              <a:buNone/>
            </a:pPr>
            <a:r>
              <a:rPr lang="zh-CN" sz="3200" b="1" i="0" u="none" baseline="0" dirty="0">
                <a:solidFill>
                  <a:schemeClr val="tx2"/>
                </a:solidFill>
                <a:latin typeface="SimHei" panose="02010609060101010101" pitchFamily="49" charset="-122"/>
                <a:ea typeface="SimHei" panose="02010609060101010101" pitchFamily="49" charset="-122"/>
              </a:rPr>
              <a:t>了</a:t>
            </a:r>
            <a:r>
              <a:rPr lang="zh-CN" sz="3200" b="1" i="0" u="none" baseline="0" dirty="0">
                <a:solidFill>
                  <a:schemeClr val="accent5"/>
                </a:solidFill>
                <a:latin typeface="SimHei" panose="02010609060101010101" pitchFamily="49" charset="-122"/>
                <a:ea typeface="SimHei" panose="02010609060101010101" pitchFamily="49" charset="-122"/>
              </a:rPr>
              <a:t>解</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您</a:t>
            </a:r>
            <a:r>
              <a:rPr lang="zh-CN" sz="3200" b="1" i="0" u="none" baseline="0" dirty="0">
                <a:solidFill>
                  <a:schemeClr val="accent5"/>
                </a:solidFill>
                <a:latin typeface="SimHei" panose="02010609060101010101" pitchFamily="49" charset="-122"/>
                <a:ea typeface="SimHei" panose="02010609060101010101" pitchFamily="49" charset="-122"/>
              </a:rPr>
              <a:t>的</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权</a:t>
            </a:r>
            <a:r>
              <a:rPr lang="zh-CN" sz="3200" b="1" i="0" u="none" baseline="0" dirty="0">
                <a:solidFill>
                  <a:schemeClr val="accent5"/>
                </a:solidFill>
                <a:latin typeface="SimHei" panose="02010609060101010101" pitchFamily="49" charset="-122"/>
                <a:ea typeface="SimHei" panose="02010609060101010101" pitchFamily="49" charset="-122"/>
              </a:rPr>
              <a:t>利</a:t>
            </a:r>
            <a:endParaRPr lang="zh-CN" sz="3200" b="1" dirty="0">
              <a:solidFill>
                <a:schemeClr val="accent5"/>
              </a:solidFill>
              <a:latin typeface="SimHei" panose="02010609060101010101" pitchFamily="49" charset="-122"/>
              <a:ea typeface="SimHei" panose="02010609060101010101" pitchFamily="49" charset="-122"/>
            </a:endParaRPr>
          </a:p>
          <a:p>
            <a:pPr marL="0" indent="0" algn="ctr" rtl="0">
              <a:lnSpc>
                <a:spcPts val="3000"/>
              </a:lnSpc>
              <a:spcBef>
                <a:spcPts val="600"/>
              </a:spcBef>
              <a:buNone/>
            </a:pPr>
            <a:r>
              <a:rPr lang="zh-CN" sz="2800" b="1" i="0" u="none" baseline="0" dirty="0">
                <a:solidFill>
                  <a:schemeClr val="accent5"/>
                </a:solidFill>
                <a:latin typeface="SimHei" panose="02010609060101010101" pitchFamily="49" charset="-122"/>
                <a:ea typeface="SimHei" panose="02010609060101010101" pitchFamily="49" charset="-122"/>
              </a:rPr>
              <a:t>当您面对</a:t>
            </a:r>
            <a:r>
              <a:rPr lang="zh-CN" sz="2800" b="1" i="0" u="none" baseline="0" dirty="0">
                <a:solidFill>
                  <a:schemeClr val="accent5"/>
                </a:solidFill>
              </a:rPr>
              <a:t> </a:t>
            </a:r>
            <a:r>
              <a:rPr lang="zh-CN" sz="2800" b="1" i="0" u="none" baseline="0" dirty="0">
                <a:solidFill>
                  <a:schemeClr val="tx2"/>
                </a:solidFill>
              </a:rPr>
              <a:t>ICE</a:t>
            </a:r>
            <a:r>
              <a:rPr lang="en-US" altLang="zh-CN" sz="2800" b="1" i="0" u="none" baseline="0" dirty="0">
                <a:solidFill>
                  <a:schemeClr val="tx2"/>
                </a:solidFill>
              </a:rPr>
              <a:t> </a:t>
            </a:r>
            <a:r>
              <a:rPr lang="zh-CN" altLang="en-US" sz="2800" b="1" dirty="0">
                <a:solidFill>
                  <a:schemeClr val="accent5"/>
                </a:solidFill>
                <a:latin typeface="SimHei" panose="02010609060101010101" pitchFamily="49" charset="-122"/>
                <a:ea typeface="SimHei" panose="02010609060101010101" pitchFamily="49" charset="-122"/>
              </a:rPr>
              <a:t>时</a:t>
            </a:r>
          </a:p>
          <a:p>
            <a:pPr marL="0" indent="0" algn="ctr" rtl="0">
              <a:spcBef>
                <a:spcPts val="600"/>
              </a:spcBef>
              <a:buNone/>
            </a:pPr>
            <a:r>
              <a:rPr lang="zh-CN" b="1" i="0" u="none" baseline="0" dirty="0">
                <a:solidFill>
                  <a:schemeClr val="tx1"/>
                </a:solidFill>
                <a:latin typeface="SimHei" panose="02010609060101010101" pitchFamily="49" charset="-122"/>
                <a:ea typeface="SimHei" panose="02010609060101010101" pitchFamily="49" charset="-122"/>
              </a:rPr>
              <a:t>如果 </a:t>
            </a:r>
            <a:r>
              <a:rPr lang="zh-CN" b="1" i="0" u="none" baseline="0" dirty="0">
                <a:solidFill>
                  <a:schemeClr val="tx1"/>
                </a:solidFill>
              </a:rPr>
              <a:t>ICE</a:t>
            </a:r>
            <a:r>
              <a:rPr lang="zh-CN" b="1" i="0" u="none" baseline="0" dirty="0">
                <a:solidFill>
                  <a:schemeClr val="tx1"/>
                </a:solidFill>
                <a:latin typeface="SimHei" panose="02010609060101010101" pitchFamily="49" charset="-122"/>
                <a:ea typeface="SimHei" panose="02010609060101010101" pitchFamily="49" charset="-122"/>
              </a:rPr>
              <a:t> 来到我的工作场所怎么办？</a:t>
            </a:r>
            <a:br>
              <a:rPr lang="zh-CN" b="1" dirty="0">
                <a:solidFill>
                  <a:schemeClr val="tx1"/>
                </a:solidFill>
              </a:rPr>
            </a:br>
            <a:endParaRPr lang="zh-CN" b="1" dirty="0">
              <a:solidFill>
                <a:schemeClr val="tx1"/>
              </a:solidFill>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68487" y="737669"/>
            <a:ext cx="1606627" cy="1068407"/>
          </a:xfrm>
          <a:prstGeom prst="rect">
            <a:avLst/>
          </a:prstGeom>
        </p:spPr>
      </p:pic>
      <p:pic>
        <p:nvPicPr>
          <p:cNvPr id="11" name="Picture 10" descr="A picture containing text, gear, metalware&#10;&#10;Description automatically generated">
            <a:extLst>
              <a:ext uri="{FF2B5EF4-FFF2-40B4-BE49-F238E27FC236}">
                <a16:creationId xmlns:a16="http://schemas.microsoft.com/office/drawing/2014/main" id="{4A9BA13C-9F20-481B-BAA2-6CEB31A7DD0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42665" y="13715368"/>
            <a:ext cx="1628775" cy="1228725"/>
          </a:xfrm>
          <a:prstGeom prst="rect">
            <a:avLst/>
          </a:prstGeom>
        </p:spPr>
      </p:pic>
    </p:spTree>
    <p:extLst>
      <p:ext uri="{BB962C8B-B14F-4D97-AF65-F5344CB8AC3E}">
        <p14:creationId xmlns:p14="http://schemas.microsoft.com/office/powerpoint/2010/main" val="4750422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65"/>
          <p:cNvPicPr>
            <a:picLocks/>
          </p:cNvPicPr>
          <p:nvPr/>
        </p:nvPicPr>
        <p:blipFill rotWithShape="1">
          <a:blip r:embed="rId3"/>
          <a:srcRect t="17636" b="17636"/>
          <a:stretch/>
        </p:blipFill>
        <p:spPr>
          <a:xfrm>
            <a:off x="914400" y="8686800"/>
            <a:ext cx="4114800" cy="4114800"/>
          </a:xfrm>
          <a:prstGeom prst="rect">
            <a:avLst/>
          </a:prstGeom>
        </p:spPr>
      </p:pic>
      <p:pic>
        <p:nvPicPr>
          <p:cNvPr id="43" name="Picture 42"/>
          <p:cNvPicPr>
            <a:picLocks/>
          </p:cNvPicPr>
          <p:nvPr/>
        </p:nvPicPr>
        <p:blipFill rotWithShape="1">
          <a:blip r:embed="rId3"/>
          <a:srcRect t="17636" b="17636"/>
          <a:stretch/>
        </p:blipFill>
        <p:spPr>
          <a:xfrm>
            <a:off x="5022478" y="8686800"/>
            <a:ext cx="4114800" cy="4114800"/>
          </a:xfrm>
          <a:prstGeom prst="rect">
            <a:avLst/>
          </a:prstGeom>
        </p:spPr>
      </p:pic>
      <p:sp>
        <p:nvSpPr>
          <p:cNvPr id="15" name="Rectangle 14"/>
          <p:cNvSpPr/>
          <p:nvPr/>
        </p:nvSpPr>
        <p:spPr bwMode="gray">
          <a:xfrm>
            <a:off x="5029200" y="4572000"/>
            <a:ext cx="4114800" cy="4114800"/>
          </a:xfrm>
          <a:prstGeom prst="rect">
            <a:avLst/>
          </a:prstGeom>
          <a:solidFill>
            <a:schemeClr val="bg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sp>
        <p:nvSpPr>
          <p:cNvPr id="14" name="Rectangle 13"/>
          <p:cNvSpPr/>
          <p:nvPr/>
        </p:nvSpPr>
        <p:spPr bwMode="gray">
          <a:xfrm>
            <a:off x="914400" y="4572000"/>
            <a:ext cx="4114800" cy="4114800"/>
          </a:xfrm>
          <a:prstGeom prst="rect">
            <a:avLst/>
          </a:prstGeom>
          <a:solidFill>
            <a:schemeClr val="bg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grpSp>
        <p:nvGrpSpPr>
          <p:cNvPr id="36" name="Group 35"/>
          <p:cNvGrpSpPr/>
          <p:nvPr/>
        </p:nvGrpSpPr>
        <p:grpSpPr>
          <a:xfrm>
            <a:off x="1989595" y="9511450"/>
            <a:ext cx="2107244" cy="2634916"/>
            <a:chOff x="6600825" y="9542463"/>
            <a:chExt cx="969963" cy="1212850"/>
          </a:xfrm>
          <a:solidFill>
            <a:schemeClr val="bg1">
              <a:lumMod val="60000"/>
              <a:lumOff val="40000"/>
              <a:alpha val="72000"/>
            </a:schemeClr>
          </a:solidFill>
        </p:grpSpPr>
        <p:sp>
          <p:nvSpPr>
            <p:cNvPr id="33" name="Freeform 10"/>
            <p:cNvSpPr>
              <a:spLocks noEditPoints="1"/>
            </p:cNvSpPr>
            <p:nvPr/>
          </p:nvSpPr>
          <p:spPr bwMode="auto">
            <a:xfrm>
              <a:off x="6600825" y="9542463"/>
              <a:ext cx="969963" cy="1212850"/>
            </a:xfrm>
            <a:custGeom>
              <a:avLst/>
              <a:gdLst>
                <a:gd name="T0" fmla="*/ 254 w 256"/>
                <a:gd name="T1" fmla="*/ 51 h 320"/>
                <a:gd name="T2" fmla="*/ 206 w 256"/>
                <a:gd name="T3" fmla="*/ 3 h 320"/>
                <a:gd name="T4" fmla="*/ 200 w 256"/>
                <a:gd name="T5" fmla="*/ 0 h 320"/>
                <a:gd name="T6" fmla="*/ 8 w 256"/>
                <a:gd name="T7" fmla="*/ 0 h 320"/>
                <a:gd name="T8" fmla="*/ 0 w 256"/>
                <a:gd name="T9" fmla="*/ 8 h 320"/>
                <a:gd name="T10" fmla="*/ 0 w 256"/>
                <a:gd name="T11" fmla="*/ 312 h 320"/>
                <a:gd name="T12" fmla="*/ 8 w 256"/>
                <a:gd name="T13" fmla="*/ 320 h 320"/>
                <a:gd name="T14" fmla="*/ 248 w 256"/>
                <a:gd name="T15" fmla="*/ 320 h 320"/>
                <a:gd name="T16" fmla="*/ 256 w 256"/>
                <a:gd name="T17" fmla="*/ 312 h 320"/>
                <a:gd name="T18" fmla="*/ 256 w 256"/>
                <a:gd name="T19" fmla="*/ 56 h 320"/>
                <a:gd name="T20" fmla="*/ 254 w 256"/>
                <a:gd name="T21" fmla="*/ 51 h 320"/>
                <a:gd name="T22" fmla="*/ 208 w 256"/>
                <a:gd name="T23" fmla="*/ 28 h 320"/>
                <a:gd name="T24" fmla="*/ 229 w 256"/>
                <a:gd name="T25" fmla="*/ 48 h 320"/>
                <a:gd name="T26" fmla="*/ 208 w 256"/>
                <a:gd name="T27" fmla="*/ 48 h 320"/>
                <a:gd name="T28" fmla="*/ 208 w 256"/>
                <a:gd name="T29" fmla="*/ 28 h 320"/>
                <a:gd name="T30" fmla="*/ 16 w 256"/>
                <a:gd name="T31" fmla="*/ 304 h 320"/>
                <a:gd name="T32" fmla="*/ 16 w 256"/>
                <a:gd name="T33" fmla="*/ 16 h 320"/>
                <a:gd name="T34" fmla="*/ 192 w 256"/>
                <a:gd name="T35" fmla="*/ 16 h 320"/>
                <a:gd name="T36" fmla="*/ 192 w 256"/>
                <a:gd name="T37" fmla="*/ 56 h 320"/>
                <a:gd name="T38" fmla="*/ 200 w 256"/>
                <a:gd name="T39" fmla="*/ 64 h 320"/>
                <a:gd name="T40" fmla="*/ 240 w 256"/>
                <a:gd name="T41" fmla="*/ 64 h 320"/>
                <a:gd name="T42" fmla="*/ 240 w 256"/>
                <a:gd name="T43" fmla="*/ 304 h 320"/>
                <a:gd name="T44" fmla="*/ 16 w 256"/>
                <a:gd name="T45" fmla="*/ 30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6" h="320">
                  <a:moveTo>
                    <a:pt x="254" y="51"/>
                  </a:moveTo>
                  <a:cubicBezTo>
                    <a:pt x="206" y="3"/>
                    <a:pt x="206" y="3"/>
                    <a:pt x="206" y="3"/>
                  </a:cubicBezTo>
                  <a:cubicBezTo>
                    <a:pt x="204" y="1"/>
                    <a:pt x="202" y="0"/>
                    <a:pt x="200" y="0"/>
                  </a:cubicBezTo>
                  <a:cubicBezTo>
                    <a:pt x="8" y="0"/>
                    <a:pt x="8" y="0"/>
                    <a:pt x="8" y="0"/>
                  </a:cubicBezTo>
                  <a:cubicBezTo>
                    <a:pt x="4" y="0"/>
                    <a:pt x="0" y="4"/>
                    <a:pt x="0" y="8"/>
                  </a:cubicBezTo>
                  <a:cubicBezTo>
                    <a:pt x="0" y="312"/>
                    <a:pt x="0" y="312"/>
                    <a:pt x="0" y="312"/>
                  </a:cubicBezTo>
                  <a:cubicBezTo>
                    <a:pt x="0" y="317"/>
                    <a:pt x="4" y="320"/>
                    <a:pt x="8" y="320"/>
                  </a:cubicBezTo>
                  <a:cubicBezTo>
                    <a:pt x="248" y="320"/>
                    <a:pt x="248" y="320"/>
                    <a:pt x="248" y="320"/>
                  </a:cubicBezTo>
                  <a:cubicBezTo>
                    <a:pt x="252" y="320"/>
                    <a:pt x="256" y="317"/>
                    <a:pt x="256" y="312"/>
                  </a:cubicBezTo>
                  <a:cubicBezTo>
                    <a:pt x="256" y="56"/>
                    <a:pt x="256" y="56"/>
                    <a:pt x="256" y="56"/>
                  </a:cubicBezTo>
                  <a:cubicBezTo>
                    <a:pt x="256" y="54"/>
                    <a:pt x="255" y="52"/>
                    <a:pt x="254" y="51"/>
                  </a:cubicBezTo>
                  <a:close/>
                  <a:moveTo>
                    <a:pt x="208" y="28"/>
                  </a:moveTo>
                  <a:cubicBezTo>
                    <a:pt x="229" y="48"/>
                    <a:pt x="229" y="48"/>
                    <a:pt x="229" y="48"/>
                  </a:cubicBezTo>
                  <a:cubicBezTo>
                    <a:pt x="208" y="48"/>
                    <a:pt x="208" y="48"/>
                    <a:pt x="208" y="48"/>
                  </a:cubicBezTo>
                  <a:lnTo>
                    <a:pt x="208" y="28"/>
                  </a:lnTo>
                  <a:close/>
                  <a:moveTo>
                    <a:pt x="16" y="304"/>
                  </a:moveTo>
                  <a:cubicBezTo>
                    <a:pt x="16" y="16"/>
                    <a:pt x="16" y="16"/>
                    <a:pt x="16" y="16"/>
                  </a:cubicBezTo>
                  <a:cubicBezTo>
                    <a:pt x="192" y="16"/>
                    <a:pt x="192" y="16"/>
                    <a:pt x="192" y="16"/>
                  </a:cubicBezTo>
                  <a:cubicBezTo>
                    <a:pt x="192" y="56"/>
                    <a:pt x="192" y="56"/>
                    <a:pt x="192" y="56"/>
                  </a:cubicBezTo>
                  <a:cubicBezTo>
                    <a:pt x="192" y="61"/>
                    <a:pt x="196" y="64"/>
                    <a:pt x="200" y="64"/>
                  </a:cubicBezTo>
                  <a:cubicBezTo>
                    <a:pt x="240" y="64"/>
                    <a:pt x="240" y="64"/>
                    <a:pt x="240" y="64"/>
                  </a:cubicBezTo>
                  <a:cubicBezTo>
                    <a:pt x="240" y="304"/>
                    <a:pt x="240" y="304"/>
                    <a:pt x="240" y="304"/>
                  </a:cubicBezTo>
                  <a:lnTo>
                    <a:pt x="16"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35" name="Freeform 11"/>
            <p:cNvSpPr>
              <a:spLocks noEditPoints="1"/>
            </p:cNvSpPr>
            <p:nvPr/>
          </p:nvSpPr>
          <p:spPr bwMode="auto">
            <a:xfrm>
              <a:off x="6753225" y="9845676"/>
              <a:ext cx="666750" cy="666750"/>
            </a:xfrm>
            <a:custGeom>
              <a:avLst/>
              <a:gdLst>
                <a:gd name="T0" fmla="*/ 148 w 176"/>
                <a:gd name="T1" fmla="*/ 33 h 176"/>
                <a:gd name="T2" fmla="*/ 148 w 176"/>
                <a:gd name="T3" fmla="*/ 33 h 176"/>
                <a:gd name="T4" fmla="*/ 147 w 176"/>
                <a:gd name="T5" fmla="*/ 33 h 176"/>
                <a:gd name="T6" fmla="*/ 144 w 176"/>
                <a:gd name="T7" fmla="*/ 32 h 176"/>
                <a:gd name="T8" fmla="*/ 96 w 176"/>
                <a:gd name="T9" fmla="*/ 16 h 176"/>
                <a:gd name="T10" fmla="*/ 112 w 176"/>
                <a:gd name="T11" fmla="*/ 8 h 176"/>
                <a:gd name="T12" fmla="*/ 72 w 176"/>
                <a:gd name="T13" fmla="*/ 0 h 176"/>
                <a:gd name="T14" fmla="*/ 72 w 176"/>
                <a:gd name="T15" fmla="*/ 16 h 176"/>
                <a:gd name="T16" fmla="*/ 80 w 176"/>
                <a:gd name="T17" fmla="*/ 32 h 176"/>
                <a:gd name="T18" fmla="*/ 29 w 176"/>
                <a:gd name="T19" fmla="*/ 33 h 176"/>
                <a:gd name="T20" fmla="*/ 29 w 176"/>
                <a:gd name="T21" fmla="*/ 33 h 176"/>
                <a:gd name="T22" fmla="*/ 28 w 176"/>
                <a:gd name="T23" fmla="*/ 33 h 176"/>
                <a:gd name="T24" fmla="*/ 25 w 176"/>
                <a:gd name="T25" fmla="*/ 37 h 176"/>
                <a:gd name="T26" fmla="*/ 0 w 176"/>
                <a:gd name="T27" fmla="*/ 88 h 176"/>
                <a:gd name="T28" fmla="*/ 32 w 176"/>
                <a:gd name="T29" fmla="*/ 128 h 176"/>
                <a:gd name="T30" fmla="*/ 64 w 176"/>
                <a:gd name="T31" fmla="*/ 88 h 176"/>
                <a:gd name="T32" fmla="*/ 45 w 176"/>
                <a:gd name="T33" fmla="*/ 48 h 176"/>
                <a:gd name="T34" fmla="*/ 80 w 176"/>
                <a:gd name="T35" fmla="*/ 160 h 176"/>
                <a:gd name="T36" fmla="*/ 48 w 176"/>
                <a:gd name="T37" fmla="*/ 168 h 176"/>
                <a:gd name="T38" fmla="*/ 120 w 176"/>
                <a:gd name="T39" fmla="*/ 176 h 176"/>
                <a:gd name="T40" fmla="*/ 120 w 176"/>
                <a:gd name="T41" fmla="*/ 160 h 176"/>
                <a:gd name="T42" fmla="*/ 96 w 176"/>
                <a:gd name="T43" fmla="*/ 48 h 176"/>
                <a:gd name="T44" fmla="*/ 113 w 176"/>
                <a:gd name="T45" fmla="*/ 85 h 176"/>
                <a:gd name="T46" fmla="*/ 112 w 176"/>
                <a:gd name="T47" fmla="*/ 96 h 176"/>
                <a:gd name="T48" fmla="*/ 176 w 176"/>
                <a:gd name="T49" fmla="*/ 96 h 176"/>
                <a:gd name="T50" fmla="*/ 175 w 176"/>
                <a:gd name="T51" fmla="*/ 85 h 176"/>
                <a:gd name="T52" fmla="*/ 32 w 176"/>
                <a:gd name="T53" fmla="*/ 58 h 176"/>
                <a:gd name="T54" fmla="*/ 21 w 176"/>
                <a:gd name="T55" fmla="*/ 80 h 176"/>
                <a:gd name="T56" fmla="*/ 48 w 176"/>
                <a:gd name="T57" fmla="*/ 96 h 176"/>
                <a:gd name="T58" fmla="*/ 16 w 176"/>
                <a:gd name="T59" fmla="*/ 96 h 176"/>
                <a:gd name="T60" fmla="*/ 144 w 176"/>
                <a:gd name="T61" fmla="*/ 58 h 176"/>
                <a:gd name="T62" fmla="*/ 133 w 176"/>
                <a:gd name="T63" fmla="*/ 80 h 176"/>
                <a:gd name="T64" fmla="*/ 144 w 176"/>
                <a:gd name="T65" fmla="*/ 112 h 176"/>
                <a:gd name="T66" fmla="*/ 160 w 176"/>
                <a:gd name="T67" fmla="*/ 9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6" h="176">
                  <a:moveTo>
                    <a:pt x="151" y="37"/>
                  </a:moveTo>
                  <a:cubicBezTo>
                    <a:pt x="151" y="35"/>
                    <a:pt x="149" y="34"/>
                    <a:pt x="148" y="33"/>
                  </a:cubicBezTo>
                  <a:cubicBezTo>
                    <a:pt x="148" y="33"/>
                    <a:pt x="148" y="33"/>
                    <a:pt x="148" y="33"/>
                  </a:cubicBezTo>
                  <a:cubicBezTo>
                    <a:pt x="148" y="33"/>
                    <a:pt x="148" y="33"/>
                    <a:pt x="148" y="33"/>
                  </a:cubicBezTo>
                  <a:cubicBezTo>
                    <a:pt x="148" y="33"/>
                    <a:pt x="147" y="33"/>
                    <a:pt x="147" y="33"/>
                  </a:cubicBezTo>
                  <a:cubicBezTo>
                    <a:pt x="147" y="33"/>
                    <a:pt x="147" y="33"/>
                    <a:pt x="147" y="33"/>
                  </a:cubicBezTo>
                  <a:cubicBezTo>
                    <a:pt x="147" y="33"/>
                    <a:pt x="147" y="33"/>
                    <a:pt x="147" y="33"/>
                  </a:cubicBezTo>
                  <a:cubicBezTo>
                    <a:pt x="146" y="33"/>
                    <a:pt x="145" y="33"/>
                    <a:pt x="144" y="32"/>
                  </a:cubicBezTo>
                  <a:cubicBezTo>
                    <a:pt x="96" y="32"/>
                    <a:pt x="96" y="32"/>
                    <a:pt x="96" y="32"/>
                  </a:cubicBezTo>
                  <a:cubicBezTo>
                    <a:pt x="96" y="16"/>
                    <a:pt x="96" y="16"/>
                    <a:pt x="96" y="16"/>
                  </a:cubicBezTo>
                  <a:cubicBezTo>
                    <a:pt x="104" y="16"/>
                    <a:pt x="104" y="16"/>
                    <a:pt x="104" y="16"/>
                  </a:cubicBezTo>
                  <a:cubicBezTo>
                    <a:pt x="108" y="16"/>
                    <a:pt x="112" y="13"/>
                    <a:pt x="112" y="8"/>
                  </a:cubicBezTo>
                  <a:cubicBezTo>
                    <a:pt x="112" y="4"/>
                    <a:pt x="108" y="0"/>
                    <a:pt x="104" y="0"/>
                  </a:cubicBezTo>
                  <a:cubicBezTo>
                    <a:pt x="72" y="0"/>
                    <a:pt x="72" y="0"/>
                    <a:pt x="72" y="0"/>
                  </a:cubicBezTo>
                  <a:cubicBezTo>
                    <a:pt x="68" y="0"/>
                    <a:pt x="64" y="4"/>
                    <a:pt x="64" y="8"/>
                  </a:cubicBezTo>
                  <a:cubicBezTo>
                    <a:pt x="64" y="13"/>
                    <a:pt x="68" y="16"/>
                    <a:pt x="72" y="16"/>
                  </a:cubicBezTo>
                  <a:cubicBezTo>
                    <a:pt x="80" y="16"/>
                    <a:pt x="80" y="16"/>
                    <a:pt x="80" y="16"/>
                  </a:cubicBezTo>
                  <a:cubicBezTo>
                    <a:pt x="80" y="32"/>
                    <a:pt x="80" y="32"/>
                    <a:pt x="80" y="32"/>
                  </a:cubicBezTo>
                  <a:cubicBezTo>
                    <a:pt x="32" y="32"/>
                    <a:pt x="32" y="32"/>
                    <a:pt x="32" y="32"/>
                  </a:cubicBezTo>
                  <a:cubicBezTo>
                    <a:pt x="31" y="33"/>
                    <a:pt x="30" y="33"/>
                    <a:pt x="29" y="33"/>
                  </a:cubicBezTo>
                  <a:cubicBezTo>
                    <a:pt x="29" y="33"/>
                    <a:pt x="29" y="33"/>
                    <a:pt x="29" y="33"/>
                  </a:cubicBezTo>
                  <a:cubicBezTo>
                    <a:pt x="29" y="33"/>
                    <a:pt x="29" y="33"/>
                    <a:pt x="29" y="33"/>
                  </a:cubicBezTo>
                  <a:cubicBezTo>
                    <a:pt x="29" y="33"/>
                    <a:pt x="28" y="33"/>
                    <a:pt x="28" y="33"/>
                  </a:cubicBezTo>
                  <a:cubicBezTo>
                    <a:pt x="28" y="33"/>
                    <a:pt x="28" y="33"/>
                    <a:pt x="28" y="33"/>
                  </a:cubicBezTo>
                  <a:cubicBezTo>
                    <a:pt x="28" y="33"/>
                    <a:pt x="28" y="33"/>
                    <a:pt x="28" y="33"/>
                  </a:cubicBezTo>
                  <a:cubicBezTo>
                    <a:pt x="27" y="34"/>
                    <a:pt x="26" y="35"/>
                    <a:pt x="25" y="37"/>
                  </a:cubicBezTo>
                  <a:cubicBezTo>
                    <a:pt x="1" y="85"/>
                    <a:pt x="1" y="85"/>
                    <a:pt x="1" y="85"/>
                  </a:cubicBezTo>
                  <a:cubicBezTo>
                    <a:pt x="0" y="86"/>
                    <a:pt x="0" y="87"/>
                    <a:pt x="0" y="88"/>
                  </a:cubicBezTo>
                  <a:cubicBezTo>
                    <a:pt x="0" y="96"/>
                    <a:pt x="0" y="96"/>
                    <a:pt x="0" y="96"/>
                  </a:cubicBezTo>
                  <a:cubicBezTo>
                    <a:pt x="0" y="114"/>
                    <a:pt x="14" y="128"/>
                    <a:pt x="32" y="128"/>
                  </a:cubicBezTo>
                  <a:cubicBezTo>
                    <a:pt x="50" y="128"/>
                    <a:pt x="64" y="114"/>
                    <a:pt x="64" y="96"/>
                  </a:cubicBezTo>
                  <a:cubicBezTo>
                    <a:pt x="64" y="88"/>
                    <a:pt x="64" y="88"/>
                    <a:pt x="64" y="88"/>
                  </a:cubicBezTo>
                  <a:cubicBezTo>
                    <a:pt x="64" y="87"/>
                    <a:pt x="64" y="86"/>
                    <a:pt x="63" y="85"/>
                  </a:cubicBezTo>
                  <a:cubicBezTo>
                    <a:pt x="45" y="48"/>
                    <a:pt x="45" y="48"/>
                    <a:pt x="45" y="48"/>
                  </a:cubicBezTo>
                  <a:cubicBezTo>
                    <a:pt x="80" y="48"/>
                    <a:pt x="80" y="48"/>
                    <a:pt x="80" y="48"/>
                  </a:cubicBezTo>
                  <a:cubicBezTo>
                    <a:pt x="80" y="160"/>
                    <a:pt x="80" y="160"/>
                    <a:pt x="80" y="160"/>
                  </a:cubicBezTo>
                  <a:cubicBezTo>
                    <a:pt x="56" y="160"/>
                    <a:pt x="56" y="160"/>
                    <a:pt x="56" y="160"/>
                  </a:cubicBezTo>
                  <a:cubicBezTo>
                    <a:pt x="52" y="160"/>
                    <a:pt x="48" y="164"/>
                    <a:pt x="48" y="168"/>
                  </a:cubicBezTo>
                  <a:cubicBezTo>
                    <a:pt x="48" y="173"/>
                    <a:pt x="52" y="176"/>
                    <a:pt x="56" y="176"/>
                  </a:cubicBezTo>
                  <a:cubicBezTo>
                    <a:pt x="120" y="176"/>
                    <a:pt x="120" y="176"/>
                    <a:pt x="120" y="176"/>
                  </a:cubicBezTo>
                  <a:cubicBezTo>
                    <a:pt x="124" y="176"/>
                    <a:pt x="128" y="173"/>
                    <a:pt x="128" y="168"/>
                  </a:cubicBezTo>
                  <a:cubicBezTo>
                    <a:pt x="128" y="164"/>
                    <a:pt x="124" y="160"/>
                    <a:pt x="120" y="160"/>
                  </a:cubicBezTo>
                  <a:cubicBezTo>
                    <a:pt x="96" y="160"/>
                    <a:pt x="96" y="160"/>
                    <a:pt x="96" y="160"/>
                  </a:cubicBezTo>
                  <a:cubicBezTo>
                    <a:pt x="96" y="48"/>
                    <a:pt x="96" y="48"/>
                    <a:pt x="96" y="48"/>
                  </a:cubicBezTo>
                  <a:cubicBezTo>
                    <a:pt x="131" y="48"/>
                    <a:pt x="131" y="48"/>
                    <a:pt x="131" y="48"/>
                  </a:cubicBezTo>
                  <a:cubicBezTo>
                    <a:pt x="113" y="85"/>
                    <a:pt x="113" y="85"/>
                    <a:pt x="113" y="85"/>
                  </a:cubicBezTo>
                  <a:cubicBezTo>
                    <a:pt x="112" y="86"/>
                    <a:pt x="112" y="87"/>
                    <a:pt x="112" y="88"/>
                  </a:cubicBezTo>
                  <a:cubicBezTo>
                    <a:pt x="112" y="96"/>
                    <a:pt x="112" y="96"/>
                    <a:pt x="112" y="96"/>
                  </a:cubicBezTo>
                  <a:cubicBezTo>
                    <a:pt x="112" y="114"/>
                    <a:pt x="126" y="128"/>
                    <a:pt x="144" y="128"/>
                  </a:cubicBezTo>
                  <a:cubicBezTo>
                    <a:pt x="162" y="128"/>
                    <a:pt x="176" y="114"/>
                    <a:pt x="176" y="96"/>
                  </a:cubicBezTo>
                  <a:cubicBezTo>
                    <a:pt x="176" y="88"/>
                    <a:pt x="176" y="88"/>
                    <a:pt x="176" y="88"/>
                  </a:cubicBezTo>
                  <a:cubicBezTo>
                    <a:pt x="176" y="87"/>
                    <a:pt x="176" y="86"/>
                    <a:pt x="175" y="85"/>
                  </a:cubicBezTo>
                  <a:lnTo>
                    <a:pt x="151" y="37"/>
                  </a:lnTo>
                  <a:close/>
                  <a:moveTo>
                    <a:pt x="32" y="58"/>
                  </a:moveTo>
                  <a:cubicBezTo>
                    <a:pt x="43" y="80"/>
                    <a:pt x="43" y="80"/>
                    <a:pt x="43" y="80"/>
                  </a:cubicBezTo>
                  <a:cubicBezTo>
                    <a:pt x="21" y="80"/>
                    <a:pt x="21" y="80"/>
                    <a:pt x="21" y="80"/>
                  </a:cubicBezTo>
                  <a:lnTo>
                    <a:pt x="32" y="58"/>
                  </a:lnTo>
                  <a:close/>
                  <a:moveTo>
                    <a:pt x="48" y="96"/>
                  </a:moveTo>
                  <a:cubicBezTo>
                    <a:pt x="48" y="105"/>
                    <a:pt x="41" y="112"/>
                    <a:pt x="32" y="112"/>
                  </a:cubicBezTo>
                  <a:cubicBezTo>
                    <a:pt x="23" y="112"/>
                    <a:pt x="16" y="105"/>
                    <a:pt x="16" y="96"/>
                  </a:cubicBezTo>
                  <a:lnTo>
                    <a:pt x="48" y="96"/>
                  </a:lnTo>
                  <a:close/>
                  <a:moveTo>
                    <a:pt x="144" y="58"/>
                  </a:moveTo>
                  <a:cubicBezTo>
                    <a:pt x="155" y="80"/>
                    <a:pt x="155" y="80"/>
                    <a:pt x="155" y="80"/>
                  </a:cubicBezTo>
                  <a:cubicBezTo>
                    <a:pt x="133" y="80"/>
                    <a:pt x="133" y="80"/>
                    <a:pt x="133" y="80"/>
                  </a:cubicBezTo>
                  <a:lnTo>
                    <a:pt x="144" y="58"/>
                  </a:lnTo>
                  <a:close/>
                  <a:moveTo>
                    <a:pt x="144" y="112"/>
                  </a:moveTo>
                  <a:cubicBezTo>
                    <a:pt x="135" y="112"/>
                    <a:pt x="128" y="105"/>
                    <a:pt x="128" y="96"/>
                  </a:cubicBezTo>
                  <a:cubicBezTo>
                    <a:pt x="160" y="96"/>
                    <a:pt x="160" y="96"/>
                    <a:pt x="160" y="96"/>
                  </a:cubicBezTo>
                  <a:cubicBezTo>
                    <a:pt x="160" y="105"/>
                    <a:pt x="153" y="112"/>
                    <a:pt x="144" y="1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13" name="Rectangle 12"/>
          <p:cNvSpPr/>
          <p:nvPr/>
        </p:nvSpPr>
        <p:spPr bwMode="gray">
          <a:xfrm>
            <a:off x="5010002" y="457200"/>
            <a:ext cx="4114800" cy="4114800"/>
          </a:xfrm>
          <a:prstGeom prst="rect">
            <a:avLst/>
          </a:prstGeom>
          <a:solidFill>
            <a:srgbClr val="54B2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pic>
        <p:nvPicPr>
          <p:cNvPr id="7" name="Picture Placeholder 6" descr="Logo&#10;&#10;Description automatically generated">
            <a:extLst>
              <a:ext uri="{FF2B5EF4-FFF2-40B4-BE49-F238E27FC236}">
                <a16:creationId xmlns:a16="http://schemas.microsoft.com/office/drawing/2014/main" id="{48C97C7A-5B86-4FFA-A1D7-8AC663714047}"/>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a:stretch>
            <a:fillRect/>
          </a:stretch>
        </p:blipFill>
        <p:spPr/>
      </p:pic>
      <p:sp>
        <p:nvSpPr>
          <p:cNvPr id="3" name="BainBulletsConfiguration" hidden="1"/>
          <p:cNvSpPr txBox="1"/>
          <p:nvPr/>
        </p:nvSpPr>
        <p:spPr bwMode="gray">
          <a:xfrm>
            <a:off x="10477" y="4953952"/>
            <a:ext cx="85628" cy="75369"/>
          </a:xfrm>
          <a:prstGeom prst="rect">
            <a:avLst/>
          </a:prstGeom>
          <a:noFill/>
        </p:spPr>
        <p:txBody>
          <a:bodyPr vert="horz" wrap="none" lIns="29700" tIns="29700" rIns="29700" bIns="29700" rtlCol="0">
            <a:spAutoFit/>
          </a:bodyPr>
          <a:lstStyle/>
          <a:p>
            <a:pPr marL="0" indent="0" algn="l" rtl="0">
              <a:buNone/>
            </a:pPr>
            <a:r>
              <a:rPr lang="zh-CN" sz="100" b="0" i="0" u="none" baseline="0">
                <a:solidFill>
                  <a:srgbClr val="FFFFFF"/>
                </a:solidFill>
              </a:rPr>
              <a:t>6_84</a:t>
            </a:r>
            <a:endParaRPr lang="zh-CN" sz="100" dirty="0" err="1">
              <a:solidFill>
                <a:srgbClr val="FFFFFF"/>
              </a:solidFill>
            </a:endParaRPr>
          </a:p>
        </p:txBody>
      </p:sp>
      <p:pic>
        <p:nvPicPr>
          <p:cNvPr id="10" name="Picture 9"/>
          <p:cNvPicPr>
            <a:picLocks noChangeAspect="1"/>
          </p:cNvPicPr>
          <p:nvPr/>
        </p:nvPicPr>
        <p:blipFill rotWithShape="1">
          <a:blip r:embed="rId3"/>
          <a:srcRect t="17636" b="17636"/>
          <a:stretch/>
        </p:blipFill>
        <p:spPr>
          <a:xfrm>
            <a:off x="914400" y="457200"/>
            <a:ext cx="4114800" cy="4114800"/>
          </a:xfrm>
          <a:prstGeom prst="rect">
            <a:avLst/>
          </a:prstGeom>
        </p:spPr>
      </p:pic>
      <p:sp>
        <p:nvSpPr>
          <p:cNvPr id="21" name="Text Placeholder 22"/>
          <p:cNvSpPr txBox="1">
            <a:spLocks/>
          </p:cNvSpPr>
          <p:nvPr/>
        </p:nvSpPr>
        <p:spPr>
          <a:xfrm>
            <a:off x="5247179" y="7056375"/>
            <a:ext cx="2659782" cy="805238"/>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b="1" i="0" u="none" baseline="0" dirty="0">
                <a:latin typeface="SimHei" panose="02010609060101010101" pitchFamily="49" charset="-122"/>
                <a:ea typeface="SimHei" panose="02010609060101010101" pitchFamily="49" charset="-122"/>
              </a:rPr>
              <a:t>如果 </a:t>
            </a:r>
            <a:r>
              <a:rPr lang="zh-CN" b="1" i="0" u="none" baseline="0" dirty="0"/>
              <a:t>ICE </a:t>
            </a:r>
            <a:r>
              <a:rPr lang="zh-CN" b="1" i="0" u="none" baseline="0" dirty="0">
                <a:latin typeface="SimHei" panose="02010609060101010101" pitchFamily="49" charset="-122"/>
                <a:ea typeface="SimHei" panose="02010609060101010101" pitchFamily="49" charset="-122"/>
              </a:rPr>
              <a:t>探员试图搜查您的口袋或个人物品，您可以说： </a:t>
            </a:r>
          </a:p>
        </p:txBody>
      </p:sp>
      <p:grpSp>
        <p:nvGrpSpPr>
          <p:cNvPr id="4" name="Group 3"/>
          <p:cNvGrpSpPr/>
          <p:nvPr/>
        </p:nvGrpSpPr>
        <p:grpSpPr>
          <a:xfrm>
            <a:off x="5963964" y="1283423"/>
            <a:ext cx="2226074" cy="2462355"/>
            <a:chOff x="6769100" y="1201738"/>
            <a:chExt cx="1136651" cy="1257300"/>
          </a:xfrm>
          <a:solidFill>
            <a:schemeClr val="bg1">
              <a:lumMod val="60000"/>
              <a:lumOff val="40000"/>
            </a:schemeClr>
          </a:solidFill>
        </p:grpSpPr>
        <p:sp>
          <p:nvSpPr>
            <p:cNvPr id="9" name="Freeform 5"/>
            <p:cNvSpPr>
              <a:spLocks/>
            </p:cNvSpPr>
            <p:nvPr/>
          </p:nvSpPr>
          <p:spPr bwMode="auto">
            <a:xfrm>
              <a:off x="6769100" y="1201738"/>
              <a:ext cx="760413" cy="1257300"/>
            </a:xfrm>
            <a:custGeom>
              <a:avLst/>
              <a:gdLst>
                <a:gd name="T0" fmla="*/ 43 w 201"/>
                <a:gd name="T1" fmla="*/ 332 h 332"/>
                <a:gd name="T2" fmla="*/ 158 w 201"/>
                <a:gd name="T3" fmla="*/ 332 h 332"/>
                <a:gd name="T4" fmla="*/ 201 w 201"/>
                <a:gd name="T5" fmla="*/ 289 h 332"/>
                <a:gd name="T6" fmla="*/ 201 w 201"/>
                <a:gd name="T7" fmla="*/ 256 h 332"/>
                <a:gd name="T8" fmla="*/ 191 w 201"/>
                <a:gd name="T9" fmla="*/ 246 h 332"/>
                <a:gd name="T10" fmla="*/ 181 w 201"/>
                <a:gd name="T11" fmla="*/ 256 h 332"/>
                <a:gd name="T12" fmla="*/ 181 w 201"/>
                <a:gd name="T13" fmla="*/ 289 h 332"/>
                <a:gd name="T14" fmla="*/ 158 w 201"/>
                <a:gd name="T15" fmla="*/ 311 h 332"/>
                <a:gd name="T16" fmla="*/ 43 w 201"/>
                <a:gd name="T17" fmla="*/ 311 h 332"/>
                <a:gd name="T18" fmla="*/ 21 w 201"/>
                <a:gd name="T19" fmla="*/ 289 h 332"/>
                <a:gd name="T20" fmla="*/ 21 w 201"/>
                <a:gd name="T21" fmla="*/ 43 h 332"/>
                <a:gd name="T22" fmla="*/ 43 w 201"/>
                <a:gd name="T23" fmla="*/ 21 h 332"/>
                <a:gd name="T24" fmla="*/ 158 w 201"/>
                <a:gd name="T25" fmla="*/ 21 h 332"/>
                <a:gd name="T26" fmla="*/ 181 w 201"/>
                <a:gd name="T27" fmla="*/ 43 h 332"/>
                <a:gd name="T28" fmla="*/ 181 w 201"/>
                <a:gd name="T29" fmla="*/ 76 h 332"/>
                <a:gd name="T30" fmla="*/ 191 w 201"/>
                <a:gd name="T31" fmla="*/ 86 h 332"/>
                <a:gd name="T32" fmla="*/ 201 w 201"/>
                <a:gd name="T33" fmla="*/ 76 h 332"/>
                <a:gd name="T34" fmla="*/ 201 w 201"/>
                <a:gd name="T35" fmla="*/ 43 h 332"/>
                <a:gd name="T36" fmla="*/ 158 w 201"/>
                <a:gd name="T37" fmla="*/ 0 h 332"/>
                <a:gd name="T38" fmla="*/ 43 w 201"/>
                <a:gd name="T39" fmla="*/ 0 h 332"/>
                <a:gd name="T40" fmla="*/ 0 w 201"/>
                <a:gd name="T41" fmla="*/ 43 h 332"/>
                <a:gd name="T42" fmla="*/ 0 w 201"/>
                <a:gd name="T43" fmla="*/ 289 h 332"/>
                <a:gd name="T44" fmla="*/ 43 w 201"/>
                <a:gd name="T45" fmla="*/ 33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1" h="332">
                  <a:moveTo>
                    <a:pt x="43" y="332"/>
                  </a:moveTo>
                  <a:cubicBezTo>
                    <a:pt x="158" y="332"/>
                    <a:pt x="158" y="332"/>
                    <a:pt x="158" y="332"/>
                  </a:cubicBezTo>
                  <a:cubicBezTo>
                    <a:pt x="182" y="332"/>
                    <a:pt x="201" y="313"/>
                    <a:pt x="201" y="289"/>
                  </a:cubicBezTo>
                  <a:cubicBezTo>
                    <a:pt x="201" y="256"/>
                    <a:pt x="201" y="256"/>
                    <a:pt x="201" y="256"/>
                  </a:cubicBezTo>
                  <a:cubicBezTo>
                    <a:pt x="201" y="251"/>
                    <a:pt x="196" y="246"/>
                    <a:pt x="191" y="246"/>
                  </a:cubicBezTo>
                  <a:cubicBezTo>
                    <a:pt x="185" y="246"/>
                    <a:pt x="181" y="251"/>
                    <a:pt x="181" y="256"/>
                  </a:cubicBezTo>
                  <a:cubicBezTo>
                    <a:pt x="181" y="289"/>
                    <a:pt x="181" y="289"/>
                    <a:pt x="181" y="289"/>
                  </a:cubicBezTo>
                  <a:cubicBezTo>
                    <a:pt x="181" y="301"/>
                    <a:pt x="170" y="311"/>
                    <a:pt x="158" y="311"/>
                  </a:cubicBezTo>
                  <a:cubicBezTo>
                    <a:pt x="43" y="311"/>
                    <a:pt x="43" y="311"/>
                    <a:pt x="43" y="311"/>
                  </a:cubicBezTo>
                  <a:cubicBezTo>
                    <a:pt x="31" y="311"/>
                    <a:pt x="21" y="301"/>
                    <a:pt x="21" y="289"/>
                  </a:cubicBezTo>
                  <a:cubicBezTo>
                    <a:pt x="21" y="43"/>
                    <a:pt x="21" y="43"/>
                    <a:pt x="21" y="43"/>
                  </a:cubicBezTo>
                  <a:cubicBezTo>
                    <a:pt x="21" y="31"/>
                    <a:pt x="31" y="21"/>
                    <a:pt x="43" y="21"/>
                  </a:cubicBezTo>
                  <a:cubicBezTo>
                    <a:pt x="158" y="21"/>
                    <a:pt x="158" y="21"/>
                    <a:pt x="158" y="21"/>
                  </a:cubicBezTo>
                  <a:cubicBezTo>
                    <a:pt x="170" y="21"/>
                    <a:pt x="181" y="31"/>
                    <a:pt x="181" y="43"/>
                  </a:cubicBezTo>
                  <a:cubicBezTo>
                    <a:pt x="181" y="76"/>
                    <a:pt x="181" y="76"/>
                    <a:pt x="181" y="76"/>
                  </a:cubicBezTo>
                  <a:cubicBezTo>
                    <a:pt x="181" y="82"/>
                    <a:pt x="185" y="86"/>
                    <a:pt x="191" y="86"/>
                  </a:cubicBezTo>
                  <a:cubicBezTo>
                    <a:pt x="196" y="86"/>
                    <a:pt x="201" y="82"/>
                    <a:pt x="201" y="76"/>
                  </a:cubicBezTo>
                  <a:cubicBezTo>
                    <a:pt x="201" y="43"/>
                    <a:pt x="201" y="43"/>
                    <a:pt x="201" y="43"/>
                  </a:cubicBezTo>
                  <a:cubicBezTo>
                    <a:pt x="201" y="20"/>
                    <a:pt x="182" y="0"/>
                    <a:pt x="158" y="0"/>
                  </a:cubicBezTo>
                  <a:cubicBezTo>
                    <a:pt x="43" y="0"/>
                    <a:pt x="43" y="0"/>
                    <a:pt x="43" y="0"/>
                  </a:cubicBezTo>
                  <a:cubicBezTo>
                    <a:pt x="20" y="0"/>
                    <a:pt x="0" y="20"/>
                    <a:pt x="0" y="43"/>
                  </a:cubicBezTo>
                  <a:cubicBezTo>
                    <a:pt x="0" y="289"/>
                    <a:pt x="0" y="289"/>
                    <a:pt x="0" y="289"/>
                  </a:cubicBezTo>
                  <a:cubicBezTo>
                    <a:pt x="0" y="313"/>
                    <a:pt x="20" y="332"/>
                    <a:pt x="43" y="3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2" name="Freeform 6"/>
            <p:cNvSpPr>
              <a:spLocks/>
            </p:cNvSpPr>
            <p:nvPr/>
          </p:nvSpPr>
          <p:spPr bwMode="auto">
            <a:xfrm>
              <a:off x="7078663" y="1603376"/>
              <a:ext cx="827088" cy="450850"/>
            </a:xfrm>
            <a:custGeom>
              <a:avLst/>
              <a:gdLst>
                <a:gd name="T0" fmla="*/ 182 w 218"/>
                <a:gd name="T1" fmla="*/ 50 h 119"/>
                <a:gd name="T2" fmla="*/ 11 w 218"/>
                <a:gd name="T3" fmla="*/ 50 h 119"/>
                <a:gd name="T4" fmla="*/ 0 w 218"/>
                <a:gd name="T5" fmla="*/ 60 h 119"/>
                <a:gd name="T6" fmla="*/ 11 w 218"/>
                <a:gd name="T7" fmla="*/ 70 h 119"/>
                <a:gd name="T8" fmla="*/ 182 w 218"/>
                <a:gd name="T9" fmla="*/ 70 h 119"/>
                <a:gd name="T10" fmla="*/ 151 w 218"/>
                <a:gd name="T11" fmla="*/ 102 h 119"/>
                <a:gd name="T12" fmla="*/ 151 w 218"/>
                <a:gd name="T13" fmla="*/ 116 h 119"/>
                <a:gd name="T14" fmla="*/ 158 w 218"/>
                <a:gd name="T15" fmla="*/ 119 h 119"/>
                <a:gd name="T16" fmla="*/ 165 w 218"/>
                <a:gd name="T17" fmla="*/ 116 h 119"/>
                <a:gd name="T18" fmla="*/ 214 w 218"/>
                <a:gd name="T19" fmla="*/ 67 h 119"/>
                <a:gd name="T20" fmla="*/ 214 w 218"/>
                <a:gd name="T21" fmla="*/ 53 h 119"/>
                <a:gd name="T22" fmla="*/ 165 w 218"/>
                <a:gd name="T23" fmla="*/ 4 h 119"/>
                <a:gd name="T24" fmla="*/ 151 w 218"/>
                <a:gd name="T25" fmla="*/ 4 h 119"/>
                <a:gd name="T26" fmla="*/ 148 w 218"/>
                <a:gd name="T27" fmla="*/ 11 h 119"/>
                <a:gd name="T28" fmla="*/ 151 w 218"/>
                <a:gd name="T29" fmla="*/ 18 h 119"/>
                <a:gd name="T30" fmla="*/ 182 w 218"/>
                <a:gd name="T31" fmla="*/ 5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8" h="119">
                  <a:moveTo>
                    <a:pt x="182" y="50"/>
                  </a:moveTo>
                  <a:cubicBezTo>
                    <a:pt x="11" y="50"/>
                    <a:pt x="11" y="50"/>
                    <a:pt x="11" y="50"/>
                  </a:cubicBezTo>
                  <a:cubicBezTo>
                    <a:pt x="5" y="50"/>
                    <a:pt x="0" y="54"/>
                    <a:pt x="0" y="60"/>
                  </a:cubicBezTo>
                  <a:cubicBezTo>
                    <a:pt x="0" y="66"/>
                    <a:pt x="5" y="70"/>
                    <a:pt x="11" y="70"/>
                  </a:cubicBezTo>
                  <a:cubicBezTo>
                    <a:pt x="182" y="70"/>
                    <a:pt x="182" y="70"/>
                    <a:pt x="182" y="70"/>
                  </a:cubicBezTo>
                  <a:cubicBezTo>
                    <a:pt x="151" y="102"/>
                    <a:pt x="151" y="102"/>
                    <a:pt x="151" y="102"/>
                  </a:cubicBezTo>
                  <a:cubicBezTo>
                    <a:pt x="147" y="106"/>
                    <a:pt x="147" y="112"/>
                    <a:pt x="151" y="116"/>
                  </a:cubicBezTo>
                  <a:cubicBezTo>
                    <a:pt x="153" y="118"/>
                    <a:pt x="155" y="119"/>
                    <a:pt x="158" y="119"/>
                  </a:cubicBezTo>
                  <a:cubicBezTo>
                    <a:pt x="161" y="119"/>
                    <a:pt x="163" y="118"/>
                    <a:pt x="165" y="116"/>
                  </a:cubicBezTo>
                  <a:cubicBezTo>
                    <a:pt x="214" y="67"/>
                    <a:pt x="214" y="67"/>
                    <a:pt x="214" y="67"/>
                  </a:cubicBezTo>
                  <a:cubicBezTo>
                    <a:pt x="218" y="63"/>
                    <a:pt x="218" y="57"/>
                    <a:pt x="214" y="53"/>
                  </a:cubicBezTo>
                  <a:cubicBezTo>
                    <a:pt x="165" y="4"/>
                    <a:pt x="165" y="4"/>
                    <a:pt x="165" y="4"/>
                  </a:cubicBezTo>
                  <a:cubicBezTo>
                    <a:pt x="161" y="0"/>
                    <a:pt x="155" y="0"/>
                    <a:pt x="151" y="4"/>
                  </a:cubicBezTo>
                  <a:cubicBezTo>
                    <a:pt x="149" y="6"/>
                    <a:pt x="148" y="8"/>
                    <a:pt x="148" y="11"/>
                  </a:cubicBezTo>
                  <a:cubicBezTo>
                    <a:pt x="148" y="14"/>
                    <a:pt x="149" y="16"/>
                    <a:pt x="151" y="18"/>
                  </a:cubicBezTo>
                  <a:lnTo>
                    <a:pt x="182"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50" name="Rounded Rectangular Callout 49"/>
          <p:cNvSpPr/>
          <p:nvPr/>
        </p:nvSpPr>
        <p:spPr>
          <a:xfrm flipH="1">
            <a:off x="2476513" y="5485800"/>
            <a:ext cx="2116348" cy="483619"/>
          </a:xfrm>
          <a:prstGeom prst="wedgeRoundRectCallout">
            <a:avLst>
              <a:gd name="adj1" fmla="val -40236"/>
              <a:gd name="adj2" fmla="val 64366"/>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62" name="TextBox 61"/>
          <p:cNvSpPr txBox="1"/>
          <p:nvPr/>
        </p:nvSpPr>
        <p:spPr>
          <a:xfrm>
            <a:off x="2519748" y="5543772"/>
            <a:ext cx="2043480" cy="338554"/>
          </a:xfrm>
          <a:prstGeom prst="rect">
            <a:avLst/>
          </a:prstGeom>
          <a:noFill/>
          <a:ln>
            <a:noFill/>
          </a:ln>
        </p:spPr>
        <p:txBody>
          <a:bodyPr wrap="square" rtlCol="0">
            <a:spAutoFit/>
          </a:bodyPr>
          <a:lstStyle/>
          <a:p>
            <a:pPr marL="0" indent="0" algn="l" rtl="0">
              <a:spcBef>
                <a:spcPts val="600"/>
              </a:spcBef>
              <a:buNone/>
            </a:pPr>
            <a:r>
              <a:rPr lang="zh-CN" b="1" i="0" u="none" baseline="0">
                <a:solidFill>
                  <a:schemeClr val="tx2"/>
                </a:solidFill>
              </a:rPr>
              <a:t>Am I free to go?</a:t>
            </a:r>
          </a:p>
        </p:txBody>
      </p:sp>
      <p:sp>
        <p:nvSpPr>
          <p:cNvPr id="63" name="Rounded Rectangular Callout 62"/>
          <p:cNvSpPr/>
          <p:nvPr/>
        </p:nvSpPr>
        <p:spPr>
          <a:xfrm flipH="1">
            <a:off x="2133949" y="7024625"/>
            <a:ext cx="2458910" cy="671702"/>
          </a:xfrm>
          <a:prstGeom prst="wedgeRoundRectCallout">
            <a:avLst>
              <a:gd name="adj1" fmla="val -40236"/>
              <a:gd name="adj2" fmla="val 64366"/>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pic>
        <p:nvPicPr>
          <p:cNvPr id="69" name="Picture 68"/>
          <p:cNvPicPr>
            <a:picLocks noChangeAspect="1"/>
          </p:cNvPicPr>
          <p:nvPr/>
        </p:nvPicPr>
        <p:blipFill>
          <a:blip r:embed="rId5"/>
          <a:stretch>
            <a:fillRect/>
          </a:stretch>
        </p:blipFill>
        <p:spPr>
          <a:xfrm>
            <a:off x="1201018" y="6548762"/>
            <a:ext cx="628852" cy="635268"/>
          </a:xfrm>
          <a:prstGeom prst="rect">
            <a:avLst/>
          </a:prstGeom>
        </p:spPr>
      </p:pic>
      <p:sp>
        <p:nvSpPr>
          <p:cNvPr id="70" name="Rounded Rectangular Callout 69"/>
          <p:cNvSpPr/>
          <p:nvPr/>
        </p:nvSpPr>
        <p:spPr>
          <a:xfrm>
            <a:off x="1881468" y="6246690"/>
            <a:ext cx="1109417" cy="500998"/>
          </a:xfrm>
          <a:prstGeom prst="wedgeRoundRectCallout">
            <a:avLst>
              <a:gd name="adj1" fmla="val -40236"/>
              <a:gd name="adj2" fmla="val 64366"/>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71" name="TextBox 70"/>
          <p:cNvSpPr txBox="1"/>
          <p:nvPr/>
        </p:nvSpPr>
        <p:spPr>
          <a:xfrm>
            <a:off x="1972343" y="6321789"/>
            <a:ext cx="666353" cy="338554"/>
          </a:xfrm>
          <a:prstGeom prst="rect">
            <a:avLst/>
          </a:prstGeom>
          <a:noFill/>
        </p:spPr>
        <p:txBody>
          <a:bodyPr wrap="square" rtlCol="0">
            <a:spAutoFit/>
          </a:bodyPr>
          <a:lstStyle/>
          <a:p>
            <a:pPr marL="0" indent="0" algn="l" rtl="0">
              <a:spcBef>
                <a:spcPts val="600"/>
              </a:spcBef>
              <a:buNone/>
            </a:pPr>
            <a:r>
              <a:rPr lang="zh-CN" b="1" i="0" u="none" baseline="0">
                <a:solidFill>
                  <a:schemeClr val="tx2"/>
                </a:solidFill>
              </a:rPr>
              <a:t>Yes</a:t>
            </a:r>
            <a:endParaRPr lang="zh-CN" sz="1400" b="1" dirty="0">
              <a:solidFill>
                <a:schemeClr val="tx2"/>
              </a:solidFill>
            </a:endParaRPr>
          </a:p>
        </p:txBody>
      </p:sp>
      <p:sp>
        <p:nvSpPr>
          <p:cNvPr id="78" name="TextBox 77"/>
          <p:cNvSpPr txBox="1"/>
          <p:nvPr/>
        </p:nvSpPr>
        <p:spPr>
          <a:xfrm>
            <a:off x="2158896" y="7070291"/>
            <a:ext cx="2501091" cy="584775"/>
          </a:xfrm>
          <a:prstGeom prst="rect">
            <a:avLst/>
          </a:prstGeom>
          <a:noFill/>
        </p:spPr>
        <p:txBody>
          <a:bodyPr wrap="square" rtlCol="0">
            <a:spAutoFit/>
          </a:bodyPr>
          <a:lstStyle/>
          <a:p>
            <a:pPr marL="0" indent="0" algn="l" rtl="0">
              <a:spcBef>
                <a:spcPts val="600"/>
              </a:spcBef>
              <a:buNone/>
            </a:pPr>
            <a:r>
              <a:rPr lang="zh-CN" b="1" i="0" u="none" baseline="0">
                <a:solidFill>
                  <a:schemeClr val="tx2"/>
                </a:solidFill>
              </a:rPr>
              <a:t>I don’t want to answer your questions</a:t>
            </a:r>
          </a:p>
        </p:txBody>
      </p:sp>
      <p:sp>
        <p:nvSpPr>
          <p:cNvPr id="128" name="Rounded Rectangular Callout 127"/>
          <p:cNvSpPr/>
          <p:nvPr/>
        </p:nvSpPr>
        <p:spPr>
          <a:xfrm flipH="1">
            <a:off x="6249371" y="6354036"/>
            <a:ext cx="2468515" cy="529957"/>
          </a:xfrm>
          <a:prstGeom prst="wedgeRoundRectCallout">
            <a:avLst>
              <a:gd name="adj1" fmla="val -40236"/>
              <a:gd name="adj2" fmla="val 64366"/>
              <a:gd name="adj3" fmla="val 16667"/>
            </a:avLst>
          </a:prstGeom>
          <a:solidFill>
            <a:srgbClr val="54B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pic>
        <p:nvPicPr>
          <p:cNvPr id="122" name="Picture 121"/>
          <p:cNvPicPr>
            <a:picLocks noChangeAspect="1"/>
          </p:cNvPicPr>
          <p:nvPr/>
        </p:nvPicPr>
        <p:blipFill>
          <a:blip r:embed="rId5"/>
          <a:stretch>
            <a:fillRect/>
          </a:stretch>
        </p:blipFill>
        <p:spPr>
          <a:xfrm>
            <a:off x="5326046" y="5867050"/>
            <a:ext cx="628852" cy="635268"/>
          </a:xfrm>
          <a:prstGeom prst="rect">
            <a:avLst/>
          </a:prstGeom>
        </p:spPr>
      </p:pic>
      <p:sp>
        <p:nvSpPr>
          <p:cNvPr id="123" name="Rounded Rectangular Callout 122"/>
          <p:cNvSpPr/>
          <p:nvPr/>
        </p:nvSpPr>
        <p:spPr>
          <a:xfrm>
            <a:off x="6006496" y="5564978"/>
            <a:ext cx="1109417" cy="500998"/>
          </a:xfrm>
          <a:prstGeom prst="wedgeRoundRectCallout">
            <a:avLst>
              <a:gd name="adj1" fmla="val -40236"/>
              <a:gd name="adj2" fmla="val 64366"/>
              <a:gd name="adj3" fmla="val 16667"/>
            </a:avLst>
          </a:prstGeom>
          <a:solidFill>
            <a:srgbClr val="54B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124" name="TextBox 123"/>
          <p:cNvSpPr txBox="1"/>
          <p:nvPr/>
        </p:nvSpPr>
        <p:spPr>
          <a:xfrm>
            <a:off x="6097371" y="5657222"/>
            <a:ext cx="666353" cy="338554"/>
          </a:xfrm>
          <a:prstGeom prst="rect">
            <a:avLst/>
          </a:prstGeom>
          <a:noFill/>
        </p:spPr>
        <p:txBody>
          <a:bodyPr wrap="square" rtlCol="0">
            <a:spAutoFit/>
          </a:bodyPr>
          <a:lstStyle/>
          <a:p>
            <a:pPr marL="0" indent="0" algn="l" rtl="0">
              <a:spcBef>
                <a:spcPts val="600"/>
              </a:spcBef>
              <a:buNone/>
            </a:pPr>
            <a:r>
              <a:rPr lang="zh-CN" b="1" i="0" u="none" baseline="0">
                <a:solidFill>
                  <a:schemeClr val="tx2"/>
                </a:solidFill>
              </a:rPr>
              <a:t>No</a:t>
            </a:r>
          </a:p>
        </p:txBody>
      </p:sp>
      <p:sp>
        <p:nvSpPr>
          <p:cNvPr id="125" name="TextBox 124"/>
          <p:cNvSpPr txBox="1"/>
          <p:nvPr/>
        </p:nvSpPr>
        <p:spPr>
          <a:xfrm>
            <a:off x="6292830" y="6449185"/>
            <a:ext cx="2603907" cy="338554"/>
          </a:xfrm>
          <a:prstGeom prst="rect">
            <a:avLst/>
          </a:prstGeom>
          <a:noFill/>
        </p:spPr>
        <p:txBody>
          <a:bodyPr wrap="square" rtlCol="0">
            <a:spAutoFit/>
          </a:bodyPr>
          <a:lstStyle/>
          <a:p>
            <a:pPr marL="0" indent="0" algn="l" rtl="0">
              <a:spcBef>
                <a:spcPts val="600"/>
              </a:spcBef>
              <a:buNone/>
            </a:pPr>
            <a:r>
              <a:rPr lang="zh-CN" b="1" i="0" u="none" baseline="0">
                <a:solidFill>
                  <a:schemeClr val="tx2"/>
                </a:solidFill>
              </a:rPr>
              <a:t>I want to remain silent.</a:t>
            </a:r>
          </a:p>
        </p:txBody>
      </p:sp>
      <p:sp>
        <p:nvSpPr>
          <p:cNvPr id="126" name="Rounded Rectangular Callout 125"/>
          <p:cNvSpPr/>
          <p:nvPr/>
        </p:nvSpPr>
        <p:spPr>
          <a:xfrm flipH="1">
            <a:off x="6839337" y="4804088"/>
            <a:ext cx="1878550" cy="483619"/>
          </a:xfrm>
          <a:prstGeom prst="wedgeRoundRectCallout">
            <a:avLst>
              <a:gd name="adj1" fmla="val -40236"/>
              <a:gd name="adj2" fmla="val 64366"/>
              <a:gd name="adj3" fmla="val 16667"/>
            </a:avLst>
          </a:prstGeom>
          <a:solidFill>
            <a:srgbClr val="54B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127" name="TextBox 126"/>
          <p:cNvSpPr txBox="1"/>
          <p:nvPr/>
        </p:nvSpPr>
        <p:spPr>
          <a:xfrm>
            <a:off x="6881475" y="4876549"/>
            <a:ext cx="2043480" cy="338554"/>
          </a:xfrm>
          <a:prstGeom prst="rect">
            <a:avLst/>
          </a:prstGeom>
          <a:noFill/>
        </p:spPr>
        <p:txBody>
          <a:bodyPr wrap="square" rtlCol="0">
            <a:spAutoFit/>
          </a:bodyPr>
          <a:lstStyle/>
          <a:p>
            <a:pPr marL="0" indent="0" algn="l" rtl="0">
              <a:spcBef>
                <a:spcPts val="600"/>
              </a:spcBef>
              <a:buNone/>
            </a:pPr>
            <a:r>
              <a:rPr lang="zh-CN" b="1" i="0" u="none" baseline="0">
                <a:solidFill>
                  <a:schemeClr val="tx2"/>
                </a:solidFill>
              </a:rPr>
              <a:t>Am I free to go?</a:t>
            </a:r>
          </a:p>
        </p:txBody>
      </p:sp>
      <p:sp>
        <p:nvSpPr>
          <p:cNvPr id="141" name="Text Placeholder 22"/>
          <p:cNvSpPr txBox="1">
            <a:spLocks/>
          </p:cNvSpPr>
          <p:nvPr/>
        </p:nvSpPr>
        <p:spPr>
          <a:xfrm>
            <a:off x="5375979" y="1662636"/>
            <a:ext cx="3630559" cy="137160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2400" b="0" i="0" u="none" baseline="0" dirty="0">
                <a:solidFill>
                  <a:schemeClr val="tx2"/>
                </a:solidFill>
                <a:latin typeface="SimHei" panose="02010609060101010101" pitchFamily="49" charset="-122"/>
                <a:ea typeface="SimHei" panose="02010609060101010101" pitchFamily="49" charset="-122"/>
              </a:rPr>
              <a:t>在您说出任何信息之前，您可以问： </a:t>
            </a:r>
          </a:p>
        </p:txBody>
      </p:sp>
      <p:sp>
        <p:nvSpPr>
          <p:cNvPr id="142" name="Text Placeholder 22"/>
          <p:cNvSpPr txBox="1">
            <a:spLocks/>
          </p:cNvSpPr>
          <p:nvPr/>
        </p:nvSpPr>
        <p:spPr>
          <a:xfrm>
            <a:off x="1668877" y="9615840"/>
            <a:ext cx="2871314" cy="196656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lnSpc>
                <a:spcPct val="150000"/>
              </a:lnSpc>
              <a:buNone/>
            </a:pPr>
            <a:r>
              <a:rPr lang="zh-CN" sz="2000" b="0" i="0" u="none" baseline="0" dirty="0">
                <a:solidFill>
                  <a:schemeClr val="tx2"/>
                </a:solidFill>
                <a:latin typeface="SimHei" panose="02010609060101010101" pitchFamily="49" charset="-122"/>
                <a:ea typeface="SimHei" panose="02010609060101010101" pitchFamily="49" charset="-122"/>
              </a:rPr>
              <a:t>如果他们仍然要搜查您，您不能在肢体上阻止他们，但</a:t>
            </a:r>
            <a:r>
              <a:rPr lang="zh-CN" sz="2000" b="1" i="0" u="none" baseline="0" dirty="0">
                <a:solidFill>
                  <a:schemeClr val="tx2"/>
                </a:solidFill>
                <a:latin typeface="SimHei" panose="02010609060101010101" pitchFamily="49" charset="-122"/>
                <a:ea typeface="SimHei" panose="02010609060101010101" pitchFamily="49" charset="-122"/>
              </a:rPr>
              <a:t>清楚地说出来在将来的任何法律案件中可能都很重要</a:t>
            </a:r>
            <a:r>
              <a:rPr lang="zh-CN" sz="2000" b="0" i="0" u="none" baseline="0" dirty="0">
                <a:solidFill>
                  <a:schemeClr val="tx2"/>
                </a:solidFill>
                <a:latin typeface="SimHei" panose="02010609060101010101" pitchFamily="49" charset="-122"/>
                <a:ea typeface="SimHei" panose="02010609060101010101" pitchFamily="49" charset="-122"/>
              </a:rPr>
              <a:t>。</a:t>
            </a:r>
            <a:r>
              <a:rPr lang="zh-CN" sz="2000" b="1" i="0" u="none" baseline="0" dirty="0">
                <a:solidFill>
                  <a:schemeClr val="tx2"/>
                </a:solidFill>
                <a:latin typeface="SimHei" panose="02010609060101010101" pitchFamily="49" charset="-122"/>
                <a:ea typeface="SimHei" panose="02010609060101010101" pitchFamily="49" charset="-122"/>
              </a:rPr>
              <a:t> </a:t>
            </a:r>
          </a:p>
        </p:txBody>
      </p:sp>
      <p:sp>
        <p:nvSpPr>
          <p:cNvPr id="53" name="Rounded Rectangular Callout 52"/>
          <p:cNvSpPr/>
          <p:nvPr/>
        </p:nvSpPr>
        <p:spPr>
          <a:xfrm flipH="1">
            <a:off x="6554769" y="7778138"/>
            <a:ext cx="2163113" cy="683644"/>
          </a:xfrm>
          <a:prstGeom prst="wedgeRoundRectCallout">
            <a:avLst>
              <a:gd name="adj1" fmla="val -40236"/>
              <a:gd name="adj2" fmla="val 64366"/>
              <a:gd name="adj3" fmla="val 16667"/>
            </a:avLst>
          </a:prstGeom>
          <a:solidFill>
            <a:srgbClr val="54B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54" name="TextBox 53"/>
          <p:cNvSpPr txBox="1"/>
          <p:nvPr/>
        </p:nvSpPr>
        <p:spPr>
          <a:xfrm>
            <a:off x="6671538" y="7817852"/>
            <a:ext cx="2216235" cy="584775"/>
          </a:xfrm>
          <a:prstGeom prst="rect">
            <a:avLst/>
          </a:prstGeom>
          <a:noFill/>
        </p:spPr>
        <p:txBody>
          <a:bodyPr wrap="square" rtlCol="0">
            <a:spAutoFit/>
          </a:bodyPr>
          <a:lstStyle/>
          <a:p>
            <a:pPr marL="0" indent="0" algn="l" rtl="0">
              <a:spcBef>
                <a:spcPts val="600"/>
              </a:spcBef>
              <a:buNone/>
            </a:pPr>
            <a:r>
              <a:rPr lang="zh-CN" b="1" i="0" u="none" baseline="0">
                <a:solidFill>
                  <a:schemeClr val="tx2"/>
                </a:solidFill>
              </a:rPr>
              <a:t>I do not consent</a:t>
            </a:r>
            <a:br>
              <a:rPr lang="zh-CN" b="1">
                <a:solidFill>
                  <a:schemeClr val="tx2"/>
                </a:solidFill>
              </a:rPr>
            </a:br>
            <a:r>
              <a:rPr lang="zh-CN" b="1" i="0" u="none" baseline="0">
                <a:solidFill>
                  <a:schemeClr val="tx2"/>
                </a:solidFill>
              </a:rPr>
              <a:t>to a search</a:t>
            </a:r>
          </a:p>
        </p:txBody>
      </p:sp>
      <p:sp>
        <p:nvSpPr>
          <p:cNvPr id="57" name="Rounded Rectangular Callout 56"/>
          <p:cNvSpPr/>
          <p:nvPr/>
        </p:nvSpPr>
        <p:spPr>
          <a:xfrm flipH="1">
            <a:off x="5474394" y="2608028"/>
            <a:ext cx="2862781" cy="824902"/>
          </a:xfrm>
          <a:prstGeom prst="wedgeRoundRectCallout">
            <a:avLst>
              <a:gd name="adj1" fmla="val -40236"/>
              <a:gd name="adj2" fmla="val 64366"/>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61" name="TextBox 60"/>
          <p:cNvSpPr txBox="1"/>
          <p:nvPr/>
        </p:nvSpPr>
        <p:spPr>
          <a:xfrm>
            <a:off x="5622951" y="2765779"/>
            <a:ext cx="2602167" cy="461665"/>
          </a:xfrm>
          <a:prstGeom prst="rect">
            <a:avLst/>
          </a:prstGeom>
          <a:noFill/>
          <a:ln>
            <a:noFill/>
          </a:ln>
        </p:spPr>
        <p:txBody>
          <a:bodyPr wrap="square" rtlCol="0">
            <a:spAutoFit/>
          </a:bodyPr>
          <a:lstStyle/>
          <a:p>
            <a:pPr marL="0" indent="0" algn="l" rtl="0">
              <a:buNone/>
            </a:pPr>
            <a:r>
              <a:rPr lang="zh-CN" sz="2400" b="1" i="0" u="none" baseline="0">
                <a:solidFill>
                  <a:schemeClr val="bg1">
                    <a:lumMod val="75000"/>
                  </a:schemeClr>
                </a:solidFill>
              </a:rPr>
              <a:t>Am I free to go?</a:t>
            </a:r>
          </a:p>
        </p:txBody>
      </p:sp>
      <p:sp>
        <p:nvSpPr>
          <p:cNvPr id="67" name="Text Placeholder 22"/>
          <p:cNvSpPr txBox="1">
            <a:spLocks/>
          </p:cNvSpPr>
          <p:nvPr/>
        </p:nvSpPr>
        <p:spPr>
          <a:xfrm>
            <a:off x="5536828" y="9210145"/>
            <a:ext cx="3086100" cy="2310752"/>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b="0" i="0" u="none" baseline="0" dirty="0">
                <a:latin typeface="SimHei" panose="02010609060101010101" pitchFamily="49" charset="-122"/>
                <a:ea typeface="SimHei" panose="02010609060101010101" pitchFamily="49" charset="-122"/>
              </a:rPr>
              <a:t>您可以获得免费和保密的移民法律建议。 </a:t>
            </a:r>
          </a:p>
          <a:p>
            <a:pPr marL="0" indent="0">
              <a:buNone/>
            </a:pPr>
            <a:r>
              <a:rPr lang="en-US" b="1" dirty="0"/>
              <a:t>Neighborhood Legal Services: </a:t>
            </a:r>
            <a:r>
              <a:rPr lang="en-US" b="1" i="0" dirty="0">
                <a:solidFill>
                  <a:srgbClr val="000000"/>
                </a:solidFill>
                <a:effectLst/>
                <a:latin typeface="Century Gothic" panose="020B0502020202020204" pitchFamily="34" charset="0"/>
              </a:rPr>
              <a:t>412-255-6700</a:t>
            </a:r>
          </a:p>
          <a:p>
            <a:pPr marL="0" indent="0">
              <a:buNone/>
            </a:pPr>
            <a:r>
              <a:rPr lang="en-US" b="1" dirty="0">
                <a:solidFill>
                  <a:srgbClr val="000000"/>
                </a:solidFill>
                <a:latin typeface="Century Gothic" panose="020B0502020202020204" pitchFamily="34" charset="0"/>
              </a:rPr>
              <a:t>Community Justice Project: </a:t>
            </a:r>
            <a:r>
              <a:rPr lang="en-US" b="1" i="0" dirty="0">
                <a:solidFill>
                  <a:srgbClr val="081423"/>
                </a:solidFill>
                <a:effectLst/>
                <a:latin typeface="Century Gothic" panose="020B0502020202020204" pitchFamily="34" charset="0"/>
              </a:rPr>
              <a:t>412-434-6002</a:t>
            </a:r>
          </a:p>
          <a:p>
            <a:pPr marL="0" indent="0">
              <a:buNone/>
            </a:pPr>
            <a:r>
              <a:rPr lang="en-US" b="1" dirty="0">
                <a:solidFill>
                  <a:srgbClr val="081423"/>
                </a:solidFill>
                <a:latin typeface="Century Gothic" panose="020B0502020202020204" pitchFamily="34" charset="0"/>
              </a:rPr>
              <a:t>Jewish Family and Community Services Legal: 412-904-5966</a:t>
            </a:r>
            <a:endParaRPr lang="en-US" b="1" i="0" dirty="0">
              <a:solidFill>
                <a:srgbClr val="000000"/>
              </a:solidFill>
              <a:effectLst/>
            </a:endParaRPr>
          </a:p>
          <a:p>
            <a:pPr marL="0" indent="0">
              <a:buNone/>
            </a:pPr>
            <a:r>
              <a:rPr lang="en-US" sz="1200" b="1" dirty="0"/>
              <a:t>Immigrant Services and Connections: </a:t>
            </a:r>
            <a:r>
              <a:rPr lang="en-US" sz="1200" b="1" i="0" u="none" strike="noStrike" dirty="0">
                <a:solidFill>
                  <a:srgbClr val="FFFFFF"/>
                </a:solidFill>
                <a:effectLst/>
                <a:hlinkClick r:id="rId6"/>
              </a:rPr>
              <a:t>412-742-4200</a:t>
            </a:r>
            <a:endParaRPr lang="en-US" sz="1200" b="1" i="0" u="none" strike="noStrike" dirty="0">
              <a:solidFill>
                <a:srgbClr val="FFFFFF"/>
              </a:solidFill>
              <a:effectLst/>
            </a:endParaRPr>
          </a:p>
          <a:p>
            <a:pPr marL="0" indent="0">
              <a:buNone/>
            </a:pPr>
            <a:r>
              <a:rPr lang="en-US" sz="1200" b="1" dirty="0">
                <a:solidFill>
                  <a:srgbClr val="000136"/>
                </a:solidFill>
              </a:rPr>
              <a:t>Commission on Human Relations: 412-436-9619</a:t>
            </a:r>
            <a:endParaRPr lang="en-US" sz="1200" b="1" i="0" u="none" strike="noStrike" dirty="0">
              <a:solidFill>
                <a:srgbClr val="000136"/>
              </a:solidFill>
              <a:effectLst/>
            </a:endParaRPr>
          </a:p>
          <a:p>
            <a:pPr marL="0" indent="0">
              <a:buNone/>
            </a:pPr>
            <a:r>
              <a:rPr lang="en-US" sz="1200" b="1" dirty="0"/>
              <a:t>Welcoming Pittsburgh: </a:t>
            </a:r>
            <a:r>
              <a:rPr lang="en-US" sz="1200" b="1" dirty="0">
                <a:hlinkClick r:id="rId7"/>
              </a:rPr>
              <a:t>welcomingpgh@pittsburghpa.gov</a:t>
            </a:r>
            <a:endParaRPr lang="en-US" sz="1200" b="1" dirty="0"/>
          </a:p>
          <a:p>
            <a:pPr marL="0" indent="0" algn="l" rtl="0">
              <a:buNone/>
            </a:pPr>
            <a:endParaRPr lang="zh-CN" dirty="0"/>
          </a:p>
        </p:txBody>
      </p:sp>
      <p:pic>
        <p:nvPicPr>
          <p:cNvPr id="5" name="Graphic 4">
            <a:extLst>
              <a:ext uri="{FF2B5EF4-FFF2-40B4-BE49-F238E27FC236}">
                <a16:creationId xmlns:a16="http://schemas.microsoft.com/office/drawing/2014/main" id="{98AE8F22-EE85-4056-B633-18E7B959740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723292" y="869535"/>
            <a:ext cx="2497016" cy="1498209"/>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68487" y="737669"/>
            <a:ext cx="1606627" cy="1068407"/>
          </a:xfrm>
          <a:prstGeom prst="rect">
            <a:avLst/>
          </a:prstGeom>
        </p:spPr>
      </p:pic>
      <p:sp>
        <p:nvSpPr>
          <p:cNvPr id="51" name="Rectangle 50"/>
          <p:cNvSpPr/>
          <p:nvPr/>
        </p:nvSpPr>
        <p:spPr bwMode="gray">
          <a:xfrm>
            <a:off x="1256833" y="1810844"/>
            <a:ext cx="3429934" cy="212308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lnSpc>
                <a:spcPts val="3400"/>
              </a:lnSpc>
              <a:buNone/>
            </a:pPr>
            <a:r>
              <a:rPr lang="zh-CN" sz="3200" b="1" i="0" u="none" baseline="0" dirty="0">
                <a:solidFill>
                  <a:schemeClr val="tx2"/>
                </a:solidFill>
                <a:latin typeface="SimHei" panose="02010609060101010101" pitchFamily="49" charset="-122"/>
                <a:ea typeface="SimHei" panose="02010609060101010101" pitchFamily="49" charset="-122"/>
              </a:rPr>
              <a:t>了</a:t>
            </a:r>
            <a:r>
              <a:rPr lang="zh-CN" sz="3200" b="1" i="0" u="none" baseline="0" dirty="0">
                <a:solidFill>
                  <a:schemeClr val="accent5"/>
                </a:solidFill>
                <a:latin typeface="SimHei" panose="02010609060101010101" pitchFamily="49" charset="-122"/>
                <a:ea typeface="SimHei" panose="02010609060101010101" pitchFamily="49" charset="-122"/>
              </a:rPr>
              <a:t>解</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您</a:t>
            </a:r>
            <a:r>
              <a:rPr lang="zh-CN" sz="3200" b="1" i="0" u="none" baseline="0" dirty="0">
                <a:solidFill>
                  <a:schemeClr val="accent5"/>
                </a:solidFill>
                <a:latin typeface="SimHei" panose="02010609060101010101" pitchFamily="49" charset="-122"/>
                <a:ea typeface="SimHei" panose="02010609060101010101" pitchFamily="49" charset="-122"/>
              </a:rPr>
              <a:t>的</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权</a:t>
            </a:r>
            <a:r>
              <a:rPr lang="zh-CN" sz="3200" b="1" i="0" u="none" baseline="0" dirty="0">
                <a:solidFill>
                  <a:schemeClr val="accent5"/>
                </a:solidFill>
                <a:latin typeface="SimHei" panose="02010609060101010101" pitchFamily="49" charset="-122"/>
                <a:ea typeface="SimHei" panose="02010609060101010101" pitchFamily="49" charset="-122"/>
              </a:rPr>
              <a:t>利</a:t>
            </a:r>
            <a:endParaRPr lang="zh-CN" sz="3200" b="1" dirty="0">
              <a:solidFill>
                <a:schemeClr val="accent5"/>
              </a:solidFill>
              <a:latin typeface="SimHei" panose="02010609060101010101" pitchFamily="49" charset="-122"/>
              <a:ea typeface="SimHei" panose="02010609060101010101" pitchFamily="49" charset="-122"/>
            </a:endParaRPr>
          </a:p>
          <a:p>
            <a:pPr marL="0" indent="0" algn="ctr" rtl="0">
              <a:lnSpc>
                <a:spcPts val="3000"/>
              </a:lnSpc>
              <a:spcBef>
                <a:spcPts val="600"/>
              </a:spcBef>
              <a:buNone/>
            </a:pPr>
            <a:r>
              <a:rPr lang="zh-CN" sz="2800" b="1" i="0" u="none" baseline="0" dirty="0">
                <a:solidFill>
                  <a:schemeClr val="accent5"/>
                </a:solidFill>
                <a:latin typeface="SimHei" panose="02010609060101010101" pitchFamily="49" charset="-122"/>
                <a:ea typeface="SimHei" panose="02010609060101010101" pitchFamily="49" charset="-122"/>
              </a:rPr>
              <a:t>当您面对</a:t>
            </a:r>
            <a:r>
              <a:rPr lang="zh-CN" sz="2800" b="1" i="0" u="none" baseline="0" dirty="0">
                <a:solidFill>
                  <a:schemeClr val="accent5"/>
                </a:solidFill>
              </a:rPr>
              <a:t> </a:t>
            </a:r>
            <a:r>
              <a:rPr lang="zh-CN" sz="2800" b="1" i="0" u="none" baseline="0" dirty="0">
                <a:solidFill>
                  <a:schemeClr val="tx2"/>
                </a:solidFill>
              </a:rPr>
              <a:t>ICE</a:t>
            </a:r>
            <a:r>
              <a:rPr lang="en-US" altLang="zh-CN" sz="2800" b="1" i="0" u="none" baseline="0" dirty="0">
                <a:solidFill>
                  <a:schemeClr val="tx2"/>
                </a:solidFill>
              </a:rPr>
              <a:t> </a:t>
            </a:r>
            <a:r>
              <a:rPr lang="zh-CN" altLang="en-US" sz="2800" b="1" dirty="0">
                <a:solidFill>
                  <a:schemeClr val="accent5"/>
                </a:solidFill>
                <a:latin typeface="SimHei" panose="02010609060101010101" pitchFamily="49" charset="-122"/>
                <a:ea typeface="SimHei" panose="02010609060101010101" pitchFamily="49" charset="-122"/>
              </a:rPr>
              <a:t>时</a:t>
            </a:r>
          </a:p>
          <a:p>
            <a:pPr marL="0" indent="0" algn="ctr" rtl="0">
              <a:spcBef>
                <a:spcPts val="600"/>
              </a:spcBef>
              <a:buNone/>
            </a:pPr>
            <a:r>
              <a:rPr lang="zh-CN" b="1" i="0" u="none" baseline="0" dirty="0">
                <a:solidFill>
                  <a:schemeClr val="tx2"/>
                </a:solidFill>
                <a:latin typeface="SimHei" panose="02010609060101010101" pitchFamily="49" charset="-122"/>
                <a:ea typeface="SimHei" panose="02010609060101010101" pitchFamily="49" charset="-122"/>
              </a:rPr>
              <a:t>如果 </a:t>
            </a:r>
            <a:r>
              <a:rPr lang="zh-CN" b="1" i="0" u="none" baseline="0" dirty="0">
                <a:solidFill>
                  <a:schemeClr val="tx2"/>
                </a:solidFill>
              </a:rPr>
              <a:t>ICE </a:t>
            </a:r>
            <a:r>
              <a:rPr lang="zh-CN" b="1" i="0" u="none" baseline="0" dirty="0">
                <a:solidFill>
                  <a:schemeClr val="tx2"/>
                </a:solidFill>
                <a:latin typeface="SimHei" panose="02010609060101010101" pitchFamily="49" charset="-122"/>
                <a:ea typeface="SimHei" panose="02010609060101010101" pitchFamily="49" charset="-122"/>
              </a:rPr>
              <a:t>在街上或公共场合叫住我怎么办？</a:t>
            </a:r>
          </a:p>
        </p:txBody>
      </p:sp>
      <p:pic>
        <p:nvPicPr>
          <p:cNvPr id="11" name="Picture 10" descr="A picture containing text, gear, metalware&#10;&#10;Description automatically generated">
            <a:extLst>
              <a:ext uri="{FF2B5EF4-FFF2-40B4-BE49-F238E27FC236}">
                <a16:creationId xmlns:a16="http://schemas.microsoft.com/office/drawing/2014/main" id="{E47A1B85-F6BB-4159-993A-DD592DE7E81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720299" y="13699694"/>
            <a:ext cx="1628775" cy="1228725"/>
          </a:xfrm>
          <a:prstGeom prst="rect">
            <a:avLst/>
          </a:prstGeom>
        </p:spPr>
      </p:pic>
    </p:spTree>
    <p:extLst>
      <p:ext uri="{BB962C8B-B14F-4D97-AF65-F5344CB8AC3E}">
        <p14:creationId xmlns:p14="http://schemas.microsoft.com/office/powerpoint/2010/main" val="40736766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gray">
          <a:xfrm>
            <a:off x="918933" y="4576768"/>
            <a:ext cx="4114800" cy="4114800"/>
          </a:xfrm>
          <a:prstGeom prst="rect">
            <a:avLst/>
          </a:prstGeom>
          <a:solidFill>
            <a:srgbClr val="9BCCE4"/>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sp>
        <p:nvSpPr>
          <p:cNvPr id="47" name="Rectangle 46"/>
          <p:cNvSpPr/>
          <p:nvPr/>
        </p:nvSpPr>
        <p:spPr bwMode="gray">
          <a:xfrm>
            <a:off x="5029200" y="8689380"/>
            <a:ext cx="4114800" cy="4115028"/>
          </a:xfrm>
          <a:prstGeom prst="rect">
            <a:avLst/>
          </a:prstGeom>
          <a:solidFill>
            <a:schemeClr val="tx2"/>
          </a:solidFill>
          <a:ln w="9525">
            <a:solidFill>
              <a:schemeClr val="bg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pic>
        <p:nvPicPr>
          <p:cNvPr id="68" name="Picture 67"/>
          <p:cNvPicPr>
            <a:picLocks/>
          </p:cNvPicPr>
          <p:nvPr/>
        </p:nvPicPr>
        <p:blipFill rotWithShape="1">
          <a:blip r:embed="rId3"/>
          <a:srcRect t="17636" b="17636"/>
          <a:stretch/>
        </p:blipFill>
        <p:spPr>
          <a:xfrm>
            <a:off x="914400" y="8686800"/>
            <a:ext cx="4114800" cy="4114800"/>
          </a:xfrm>
          <a:prstGeom prst="rect">
            <a:avLst/>
          </a:prstGeom>
        </p:spPr>
      </p:pic>
      <p:sp>
        <p:nvSpPr>
          <p:cNvPr id="67" name="Rectangle 66"/>
          <p:cNvSpPr/>
          <p:nvPr/>
        </p:nvSpPr>
        <p:spPr bwMode="gray">
          <a:xfrm>
            <a:off x="1379723" y="9152123"/>
            <a:ext cx="3184155" cy="3184155"/>
          </a:xfrm>
          <a:prstGeom prst="rect">
            <a:avLst/>
          </a:prstGeom>
          <a:solidFill>
            <a:srgbClr val="E8E8E8"/>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pic>
        <p:nvPicPr>
          <p:cNvPr id="58" name="Picture 57"/>
          <p:cNvPicPr>
            <a:picLocks/>
          </p:cNvPicPr>
          <p:nvPr/>
        </p:nvPicPr>
        <p:blipFill rotWithShape="1">
          <a:blip r:embed="rId3"/>
          <a:srcRect t="17636" b="17636"/>
          <a:stretch/>
        </p:blipFill>
        <p:spPr>
          <a:xfrm>
            <a:off x="5029199" y="4564592"/>
            <a:ext cx="4110001" cy="4114800"/>
          </a:xfrm>
          <a:prstGeom prst="rect">
            <a:avLst/>
          </a:prstGeom>
        </p:spPr>
      </p:pic>
      <p:grpSp>
        <p:nvGrpSpPr>
          <p:cNvPr id="30" name="Group 29"/>
          <p:cNvGrpSpPr/>
          <p:nvPr/>
        </p:nvGrpSpPr>
        <p:grpSpPr>
          <a:xfrm>
            <a:off x="1939098" y="5696031"/>
            <a:ext cx="1836016" cy="1653428"/>
            <a:chOff x="2195513" y="5338763"/>
            <a:chExt cx="1436687" cy="1293812"/>
          </a:xfrm>
          <a:solidFill>
            <a:schemeClr val="bg1">
              <a:lumMod val="40000"/>
              <a:lumOff val="60000"/>
            </a:schemeClr>
          </a:solidFill>
        </p:grpSpPr>
        <p:sp>
          <p:nvSpPr>
            <p:cNvPr id="25" name="Freeform 10"/>
            <p:cNvSpPr>
              <a:spLocks noEditPoints="1"/>
            </p:cNvSpPr>
            <p:nvPr/>
          </p:nvSpPr>
          <p:spPr bwMode="auto">
            <a:xfrm>
              <a:off x="2266950" y="5338763"/>
              <a:ext cx="646112" cy="576262"/>
            </a:xfrm>
            <a:custGeom>
              <a:avLst/>
              <a:gdLst>
                <a:gd name="T0" fmla="*/ 171 w 171"/>
                <a:gd name="T1" fmla="*/ 10 h 152"/>
                <a:gd name="T2" fmla="*/ 162 w 171"/>
                <a:gd name="T3" fmla="*/ 0 h 152"/>
                <a:gd name="T4" fmla="*/ 10 w 171"/>
                <a:gd name="T5" fmla="*/ 0 h 152"/>
                <a:gd name="T6" fmla="*/ 0 w 171"/>
                <a:gd name="T7" fmla="*/ 10 h 152"/>
                <a:gd name="T8" fmla="*/ 0 w 171"/>
                <a:gd name="T9" fmla="*/ 105 h 152"/>
                <a:gd name="T10" fmla="*/ 10 w 171"/>
                <a:gd name="T11" fmla="*/ 114 h 152"/>
                <a:gd name="T12" fmla="*/ 48 w 171"/>
                <a:gd name="T13" fmla="*/ 114 h 152"/>
                <a:gd name="T14" fmla="*/ 48 w 171"/>
                <a:gd name="T15" fmla="*/ 143 h 152"/>
                <a:gd name="T16" fmla="*/ 53 w 171"/>
                <a:gd name="T17" fmla="*/ 151 h 152"/>
                <a:gd name="T18" fmla="*/ 57 w 171"/>
                <a:gd name="T19" fmla="*/ 152 h 152"/>
                <a:gd name="T20" fmla="*/ 63 w 171"/>
                <a:gd name="T21" fmla="*/ 150 h 152"/>
                <a:gd name="T22" fmla="*/ 108 w 171"/>
                <a:gd name="T23" fmla="*/ 114 h 152"/>
                <a:gd name="T24" fmla="*/ 162 w 171"/>
                <a:gd name="T25" fmla="*/ 114 h 152"/>
                <a:gd name="T26" fmla="*/ 171 w 171"/>
                <a:gd name="T27" fmla="*/ 105 h 152"/>
                <a:gd name="T28" fmla="*/ 171 w 171"/>
                <a:gd name="T29" fmla="*/ 10 h 152"/>
                <a:gd name="T30" fmla="*/ 152 w 171"/>
                <a:gd name="T31" fmla="*/ 95 h 152"/>
                <a:gd name="T32" fmla="*/ 105 w 171"/>
                <a:gd name="T33" fmla="*/ 95 h 152"/>
                <a:gd name="T34" fmla="*/ 99 w 171"/>
                <a:gd name="T35" fmla="*/ 98 h 152"/>
                <a:gd name="T36" fmla="*/ 67 w 171"/>
                <a:gd name="T37" fmla="*/ 123 h 152"/>
                <a:gd name="T38" fmla="*/ 67 w 171"/>
                <a:gd name="T39" fmla="*/ 105 h 152"/>
                <a:gd name="T40" fmla="*/ 57 w 171"/>
                <a:gd name="T41" fmla="*/ 95 h 152"/>
                <a:gd name="T42" fmla="*/ 19 w 171"/>
                <a:gd name="T43" fmla="*/ 95 h 152"/>
                <a:gd name="T44" fmla="*/ 19 w 171"/>
                <a:gd name="T45" fmla="*/ 19 h 152"/>
                <a:gd name="T46" fmla="*/ 152 w 171"/>
                <a:gd name="T47" fmla="*/ 19 h 152"/>
                <a:gd name="T48" fmla="*/ 152 w 171"/>
                <a:gd name="T49" fmla="*/ 9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1" h="152">
                  <a:moveTo>
                    <a:pt x="171" y="10"/>
                  </a:moveTo>
                  <a:cubicBezTo>
                    <a:pt x="171" y="5"/>
                    <a:pt x="167" y="0"/>
                    <a:pt x="162" y="0"/>
                  </a:cubicBezTo>
                  <a:cubicBezTo>
                    <a:pt x="10" y="0"/>
                    <a:pt x="10" y="0"/>
                    <a:pt x="10" y="0"/>
                  </a:cubicBezTo>
                  <a:cubicBezTo>
                    <a:pt x="5" y="0"/>
                    <a:pt x="0" y="5"/>
                    <a:pt x="0" y="10"/>
                  </a:cubicBezTo>
                  <a:cubicBezTo>
                    <a:pt x="0" y="105"/>
                    <a:pt x="0" y="105"/>
                    <a:pt x="0" y="105"/>
                  </a:cubicBezTo>
                  <a:cubicBezTo>
                    <a:pt x="0" y="110"/>
                    <a:pt x="5" y="114"/>
                    <a:pt x="10" y="114"/>
                  </a:cubicBezTo>
                  <a:cubicBezTo>
                    <a:pt x="48" y="114"/>
                    <a:pt x="48" y="114"/>
                    <a:pt x="48" y="114"/>
                  </a:cubicBezTo>
                  <a:cubicBezTo>
                    <a:pt x="48" y="143"/>
                    <a:pt x="48" y="143"/>
                    <a:pt x="48" y="143"/>
                  </a:cubicBezTo>
                  <a:cubicBezTo>
                    <a:pt x="48" y="147"/>
                    <a:pt x="50" y="150"/>
                    <a:pt x="53" y="151"/>
                  </a:cubicBezTo>
                  <a:cubicBezTo>
                    <a:pt x="54" y="152"/>
                    <a:pt x="56" y="152"/>
                    <a:pt x="57" y="152"/>
                  </a:cubicBezTo>
                  <a:cubicBezTo>
                    <a:pt x="59" y="152"/>
                    <a:pt x="61" y="152"/>
                    <a:pt x="63" y="150"/>
                  </a:cubicBezTo>
                  <a:cubicBezTo>
                    <a:pt x="108" y="114"/>
                    <a:pt x="108" y="114"/>
                    <a:pt x="108" y="114"/>
                  </a:cubicBezTo>
                  <a:cubicBezTo>
                    <a:pt x="162" y="114"/>
                    <a:pt x="162" y="114"/>
                    <a:pt x="162" y="114"/>
                  </a:cubicBezTo>
                  <a:cubicBezTo>
                    <a:pt x="167" y="114"/>
                    <a:pt x="171" y="110"/>
                    <a:pt x="171" y="105"/>
                  </a:cubicBezTo>
                  <a:lnTo>
                    <a:pt x="171" y="10"/>
                  </a:lnTo>
                  <a:close/>
                  <a:moveTo>
                    <a:pt x="152" y="95"/>
                  </a:moveTo>
                  <a:cubicBezTo>
                    <a:pt x="105" y="95"/>
                    <a:pt x="105" y="95"/>
                    <a:pt x="105" y="95"/>
                  </a:cubicBezTo>
                  <a:cubicBezTo>
                    <a:pt x="103" y="95"/>
                    <a:pt x="100" y="96"/>
                    <a:pt x="99" y="98"/>
                  </a:cubicBezTo>
                  <a:cubicBezTo>
                    <a:pt x="67" y="123"/>
                    <a:pt x="67" y="123"/>
                    <a:pt x="67" y="123"/>
                  </a:cubicBezTo>
                  <a:cubicBezTo>
                    <a:pt x="67" y="105"/>
                    <a:pt x="67" y="105"/>
                    <a:pt x="67" y="105"/>
                  </a:cubicBezTo>
                  <a:cubicBezTo>
                    <a:pt x="67" y="100"/>
                    <a:pt x="63" y="95"/>
                    <a:pt x="57" y="95"/>
                  </a:cubicBezTo>
                  <a:cubicBezTo>
                    <a:pt x="19" y="95"/>
                    <a:pt x="19" y="95"/>
                    <a:pt x="19" y="95"/>
                  </a:cubicBezTo>
                  <a:cubicBezTo>
                    <a:pt x="19" y="19"/>
                    <a:pt x="19" y="19"/>
                    <a:pt x="19" y="19"/>
                  </a:cubicBezTo>
                  <a:cubicBezTo>
                    <a:pt x="152" y="19"/>
                    <a:pt x="152" y="19"/>
                    <a:pt x="152" y="19"/>
                  </a:cubicBezTo>
                  <a:lnTo>
                    <a:pt x="15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6" name="Freeform 11"/>
            <p:cNvSpPr>
              <a:spLocks noEditPoints="1"/>
            </p:cNvSpPr>
            <p:nvPr/>
          </p:nvSpPr>
          <p:spPr bwMode="auto">
            <a:xfrm>
              <a:off x="2195513" y="6057900"/>
              <a:ext cx="503237" cy="574675"/>
            </a:xfrm>
            <a:custGeom>
              <a:avLst/>
              <a:gdLst>
                <a:gd name="T0" fmla="*/ 97 w 133"/>
                <a:gd name="T1" fmla="*/ 84 h 152"/>
                <a:gd name="T2" fmla="*/ 114 w 133"/>
                <a:gd name="T3" fmla="*/ 48 h 152"/>
                <a:gd name="T4" fmla="*/ 67 w 133"/>
                <a:gd name="T5" fmla="*/ 0 h 152"/>
                <a:gd name="T6" fmla="*/ 19 w 133"/>
                <a:gd name="T7" fmla="*/ 48 h 152"/>
                <a:gd name="T8" fmla="*/ 36 w 133"/>
                <a:gd name="T9" fmla="*/ 84 h 152"/>
                <a:gd name="T10" fmla="*/ 0 w 133"/>
                <a:gd name="T11" fmla="*/ 143 h 152"/>
                <a:gd name="T12" fmla="*/ 10 w 133"/>
                <a:gd name="T13" fmla="*/ 152 h 152"/>
                <a:gd name="T14" fmla="*/ 124 w 133"/>
                <a:gd name="T15" fmla="*/ 152 h 152"/>
                <a:gd name="T16" fmla="*/ 133 w 133"/>
                <a:gd name="T17" fmla="*/ 143 h 152"/>
                <a:gd name="T18" fmla="*/ 97 w 133"/>
                <a:gd name="T19" fmla="*/ 84 h 152"/>
                <a:gd name="T20" fmla="*/ 38 w 133"/>
                <a:gd name="T21" fmla="*/ 48 h 152"/>
                <a:gd name="T22" fmla="*/ 67 w 133"/>
                <a:gd name="T23" fmla="*/ 19 h 152"/>
                <a:gd name="T24" fmla="*/ 95 w 133"/>
                <a:gd name="T25" fmla="*/ 48 h 152"/>
                <a:gd name="T26" fmla="*/ 67 w 133"/>
                <a:gd name="T27" fmla="*/ 76 h 152"/>
                <a:gd name="T28" fmla="*/ 38 w 133"/>
                <a:gd name="T29" fmla="*/ 48 h 152"/>
                <a:gd name="T30" fmla="*/ 20 w 133"/>
                <a:gd name="T31" fmla="*/ 133 h 152"/>
                <a:gd name="T32" fmla="*/ 67 w 133"/>
                <a:gd name="T33" fmla="*/ 95 h 152"/>
                <a:gd name="T34" fmla="*/ 113 w 133"/>
                <a:gd name="T35" fmla="*/ 133 h 152"/>
                <a:gd name="T36" fmla="*/ 20 w 133"/>
                <a:gd name="T37" fmla="*/ 13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3" h="152">
                  <a:moveTo>
                    <a:pt x="97" y="84"/>
                  </a:moveTo>
                  <a:cubicBezTo>
                    <a:pt x="108" y="75"/>
                    <a:pt x="114" y="62"/>
                    <a:pt x="114" y="48"/>
                  </a:cubicBezTo>
                  <a:cubicBezTo>
                    <a:pt x="114" y="22"/>
                    <a:pt x="93" y="0"/>
                    <a:pt x="67" y="0"/>
                  </a:cubicBezTo>
                  <a:cubicBezTo>
                    <a:pt x="41" y="0"/>
                    <a:pt x="19" y="22"/>
                    <a:pt x="19" y="48"/>
                  </a:cubicBezTo>
                  <a:cubicBezTo>
                    <a:pt x="19" y="62"/>
                    <a:pt x="26" y="75"/>
                    <a:pt x="36" y="84"/>
                  </a:cubicBezTo>
                  <a:cubicBezTo>
                    <a:pt x="15" y="95"/>
                    <a:pt x="0" y="117"/>
                    <a:pt x="0" y="143"/>
                  </a:cubicBezTo>
                  <a:cubicBezTo>
                    <a:pt x="0" y="148"/>
                    <a:pt x="5" y="152"/>
                    <a:pt x="10" y="152"/>
                  </a:cubicBezTo>
                  <a:cubicBezTo>
                    <a:pt x="124" y="152"/>
                    <a:pt x="124" y="152"/>
                    <a:pt x="124" y="152"/>
                  </a:cubicBezTo>
                  <a:cubicBezTo>
                    <a:pt x="129" y="152"/>
                    <a:pt x="133" y="148"/>
                    <a:pt x="133" y="143"/>
                  </a:cubicBezTo>
                  <a:cubicBezTo>
                    <a:pt x="133" y="117"/>
                    <a:pt x="118" y="95"/>
                    <a:pt x="97" y="84"/>
                  </a:cubicBezTo>
                  <a:close/>
                  <a:moveTo>
                    <a:pt x="38" y="48"/>
                  </a:moveTo>
                  <a:cubicBezTo>
                    <a:pt x="38" y="32"/>
                    <a:pt x="51" y="19"/>
                    <a:pt x="67" y="19"/>
                  </a:cubicBezTo>
                  <a:cubicBezTo>
                    <a:pt x="82" y="19"/>
                    <a:pt x="95" y="32"/>
                    <a:pt x="95" y="48"/>
                  </a:cubicBezTo>
                  <a:cubicBezTo>
                    <a:pt x="95" y="64"/>
                    <a:pt x="82" y="76"/>
                    <a:pt x="67" y="76"/>
                  </a:cubicBezTo>
                  <a:cubicBezTo>
                    <a:pt x="51" y="76"/>
                    <a:pt x="38" y="64"/>
                    <a:pt x="38" y="48"/>
                  </a:cubicBezTo>
                  <a:close/>
                  <a:moveTo>
                    <a:pt x="20" y="133"/>
                  </a:moveTo>
                  <a:cubicBezTo>
                    <a:pt x="25" y="112"/>
                    <a:pt x="44" y="95"/>
                    <a:pt x="67" y="95"/>
                  </a:cubicBezTo>
                  <a:cubicBezTo>
                    <a:pt x="90" y="95"/>
                    <a:pt x="109" y="112"/>
                    <a:pt x="113" y="133"/>
                  </a:cubicBezTo>
                  <a:lnTo>
                    <a:pt x="2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7" name="Freeform 12"/>
            <p:cNvSpPr>
              <a:spLocks noEditPoints="1"/>
            </p:cNvSpPr>
            <p:nvPr/>
          </p:nvSpPr>
          <p:spPr bwMode="auto">
            <a:xfrm>
              <a:off x="2913063" y="6057900"/>
              <a:ext cx="646112" cy="574675"/>
            </a:xfrm>
            <a:custGeom>
              <a:avLst/>
              <a:gdLst>
                <a:gd name="T0" fmla="*/ 162 w 171"/>
                <a:gd name="T1" fmla="*/ 38 h 152"/>
                <a:gd name="T2" fmla="*/ 124 w 171"/>
                <a:gd name="T3" fmla="*/ 38 h 152"/>
                <a:gd name="T4" fmla="*/ 124 w 171"/>
                <a:gd name="T5" fmla="*/ 10 h 152"/>
                <a:gd name="T6" fmla="*/ 118 w 171"/>
                <a:gd name="T7" fmla="*/ 1 h 152"/>
                <a:gd name="T8" fmla="*/ 108 w 171"/>
                <a:gd name="T9" fmla="*/ 2 h 152"/>
                <a:gd name="T10" fmla="*/ 63 w 171"/>
                <a:gd name="T11" fmla="*/ 38 h 152"/>
                <a:gd name="T12" fmla="*/ 10 w 171"/>
                <a:gd name="T13" fmla="*/ 38 h 152"/>
                <a:gd name="T14" fmla="*/ 0 w 171"/>
                <a:gd name="T15" fmla="*/ 48 h 152"/>
                <a:gd name="T16" fmla="*/ 0 w 171"/>
                <a:gd name="T17" fmla="*/ 143 h 152"/>
                <a:gd name="T18" fmla="*/ 10 w 171"/>
                <a:gd name="T19" fmla="*/ 152 h 152"/>
                <a:gd name="T20" fmla="*/ 162 w 171"/>
                <a:gd name="T21" fmla="*/ 152 h 152"/>
                <a:gd name="T22" fmla="*/ 171 w 171"/>
                <a:gd name="T23" fmla="*/ 143 h 152"/>
                <a:gd name="T24" fmla="*/ 171 w 171"/>
                <a:gd name="T25" fmla="*/ 48 h 152"/>
                <a:gd name="T26" fmla="*/ 162 w 171"/>
                <a:gd name="T27" fmla="*/ 38 h 152"/>
                <a:gd name="T28" fmla="*/ 152 w 171"/>
                <a:gd name="T29" fmla="*/ 133 h 152"/>
                <a:gd name="T30" fmla="*/ 19 w 171"/>
                <a:gd name="T31" fmla="*/ 133 h 152"/>
                <a:gd name="T32" fmla="*/ 19 w 171"/>
                <a:gd name="T33" fmla="*/ 57 h 152"/>
                <a:gd name="T34" fmla="*/ 67 w 171"/>
                <a:gd name="T35" fmla="*/ 57 h 152"/>
                <a:gd name="T36" fmla="*/ 73 w 171"/>
                <a:gd name="T37" fmla="*/ 55 h 152"/>
                <a:gd name="T38" fmla="*/ 105 w 171"/>
                <a:gd name="T39" fmla="*/ 30 h 152"/>
                <a:gd name="T40" fmla="*/ 105 w 171"/>
                <a:gd name="T41" fmla="*/ 48 h 152"/>
                <a:gd name="T42" fmla="*/ 114 w 171"/>
                <a:gd name="T43" fmla="*/ 57 h 152"/>
                <a:gd name="T44" fmla="*/ 152 w 171"/>
                <a:gd name="T45" fmla="*/ 57 h 152"/>
                <a:gd name="T46" fmla="*/ 152 w 171"/>
                <a:gd name="T47" fmla="*/ 13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1" h="152">
                  <a:moveTo>
                    <a:pt x="162" y="38"/>
                  </a:moveTo>
                  <a:cubicBezTo>
                    <a:pt x="124" y="38"/>
                    <a:pt x="124" y="38"/>
                    <a:pt x="124" y="38"/>
                  </a:cubicBezTo>
                  <a:cubicBezTo>
                    <a:pt x="124" y="10"/>
                    <a:pt x="124" y="10"/>
                    <a:pt x="124" y="10"/>
                  </a:cubicBezTo>
                  <a:cubicBezTo>
                    <a:pt x="124" y="6"/>
                    <a:pt x="122" y="3"/>
                    <a:pt x="118" y="1"/>
                  </a:cubicBezTo>
                  <a:cubicBezTo>
                    <a:pt x="115" y="0"/>
                    <a:pt x="111" y="0"/>
                    <a:pt x="108" y="2"/>
                  </a:cubicBezTo>
                  <a:cubicBezTo>
                    <a:pt x="63" y="38"/>
                    <a:pt x="63" y="38"/>
                    <a:pt x="63" y="38"/>
                  </a:cubicBezTo>
                  <a:cubicBezTo>
                    <a:pt x="10" y="38"/>
                    <a:pt x="10" y="38"/>
                    <a:pt x="10" y="38"/>
                  </a:cubicBezTo>
                  <a:cubicBezTo>
                    <a:pt x="4" y="38"/>
                    <a:pt x="0" y="43"/>
                    <a:pt x="0" y="48"/>
                  </a:cubicBezTo>
                  <a:cubicBezTo>
                    <a:pt x="0" y="143"/>
                    <a:pt x="0" y="143"/>
                    <a:pt x="0" y="143"/>
                  </a:cubicBezTo>
                  <a:cubicBezTo>
                    <a:pt x="0" y="148"/>
                    <a:pt x="4" y="152"/>
                    <a:pt x="10" y="152"/>
                  </a:cubicBezTo>
                  <a:cubicBezTo>
                    <a:pt x="162" y="152"/>
                    <a:pt x="162" y="152"/>
                    <a:pt x="162" y="152"/>
                  </a:cubicBezTo>
                  <a:cubicBezTo>
                    <a:pt x="167" y="152"/>
                    <a:pt x="171" y="148"/>
                    <a:pt x="171" y="143"/>
                  </a:cubicBezTo>
                  <a:cubicBezTo>
                    <a:pt x="171" y="48"/>
                    <a:pt x="171" y="48"/>
                    <a:pt x="171" y="48"/>
                  </a:cubicBezTo>
                  <a:cubicBezTo>
                    <a:pt x="171" y="43"/>
                    <a:pt x="167" y="38"/>
                    <a:pt x="162" y="38"/>
                  </a:cubicBezTo>
                  <a:close/>
                  <a:moveTo>
                    <a:pt x="152" y="133"/>
                  </a:moveTo>
                  <a:cubicBezTo>
                    <a:pt x="19" y="133"/>
                    <a:pt x="19" y="133"/>
                    <a:pt x="19" y="133"/>
                  </a:cubicBezTo>
                  <a:cubicBezTo>
                    <a:pt x="19" y="57"/>
                    <a:pt x="19" y="57"/>
                    <a:pt x="19" y="57"/>
                  </a:cubicBezTo>
                  <a:cubicBezTo>
                    <a:pt x="67" y="57"/>
                    <a:pt x="67" y="57"/>
                    <a:pt x="67" y="57"/>
                  </a:cubicBezTo>
                  <a:cubicBezTo>
                    <a:pt x="69" y="57"/>
                    <a:pt x="71" y="57"/>
                    <a:pt x="73" y="55"/>
                  </a:cubicBezTo>
                  <a:cubicBezTo>
                    <a:pt x="105" y="30"/>
                    <a:pt x="105" y="30"/>
                    <a:pt x="105" y="30"/>
                  </a:cubicBezTo>
                  <a:cubicBezTo>
                    <a:pt x="105" y="48"/>
                    <a:pt x="105" y="48"/>
                    <a:pt x="105" y="48"/>
                  </a:cubicBezTo>
                  <a:cubicBezTo>
                    <a:pt x="105" y="53"/>
                    <a:pt x="109" y="57"/>
                    <a:pt x="114" y="57"/>
                  </a:cubicBezTo>
                  <a:cubicBezTo>
                    <a:pt x="152" y="57"/>
                    <a:pt x="152" y="57"/>
                    <a:pt x="152" y="57"/>
                  </a:cubicBezTo>
                  <a:lnTo>
                    <a:pt x="152"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29" name="Freeform 13"/>
            <p:cNvSpPr>
              <a:spLocks noEditPoints="1"/>
            </p:cNvSpPr>
            <p:nvPr/>
          </p:nvSpPr>
          <p:spPr bwMode="auto">
            <a:xfrm>
              <a:off x="3128963" y="5338763"/>
              <a:ext cx="503237" cy="576262"/>
            </a:xfrm>
            <a:custGeom>
              <a:avLst/>
              <a:gdLst>
                <a:gd name="T0" fmla="*/ 97 w 133"/>
                <a:gd name="T1" fmla="*/ 84 h 152"/>
                <a:gd name="T2" fmla="*/ 114 w 133"/>
                <a:gd name="T3" fmla="*/ 48 h 152"/>
                <a:gd name="T4" fmla="*/ 67 w 133"/>
                <a:gd name="T5" fmla="*/ 0 h 152"/>
                <a:gd name="T6" fmla="*/ 19 w 133"/>
                <a:gd name="T7" fmla="*/ 48 h 152"/>
                <a:gd name="T8" fmla="*/ 36 w 133"/>
                <a:gd name="T9" fmla="*/ 84 h 152"/>
                <a:gd name="T10" fmla="*/ 0 w 133"/>
                <a:gd name="T11" fmla="*/ 143 h 152"/>
                <a:gd name="T12" fmla="*/ 10 w 133"/>
                <a:gd name="T13" fmla="*/ 152 h 152"/>
                <a:gd name="T14" fmla="*/ 124 w 133"/>
                <a:gd name="T15" fmla="*/ 152 h 152"/>
                <a:gd name="T16" fmla="*/ 133 w 133"/>
                <a:gd name="T17" fmla="*/ 143 h 152"/>
                <a:gd name="T18" fmla="*/ 97 w 133"/>
                <a:gd name="T19" fmla="*/ 84 h 152"/>
                <a:gd name="T20" fmla="*/ 38 w 133"/>
                <a:gd name="T21" fmla="*/ 48 h 152"/>
                <a:gd name="T22" fmla="*/ 67 w 133"/>
                <a:gd name="T23" fmla="*/ 19 h 152"/>
                <a:gd name="T24" fmla="*/ 95 w 133"/>
                <a:gd name="T25" fmla="*/ 48 h 152"/>
                <a:gd name="T26" fmla="*/ 67 w 133"/>
                <a:gd name="T27" fmla="*/ 76 h 152"/>
                <a:gd name="T28" fmla="*/ 38 w 133"/>
                <a:gd name="T29" fmla="*/ 48 h 152"/>
                <a:gd name="T30" fmla="*/ 20 w 133"/>
                <a:gd name="T31" fmla="*/ 133 h 152"/>
                <a:gd name="T32" fmla="*/ 67 w 133"/>
                <a:gd name="T33" fmla="*/ 95 h 152"/>
                <a:gd name="T34" fmla="*/ 113 w 133"/>
                <a:gd name="T35" fmla="*/ 133 h 152"/>
                <a:gd name="T36" fmla="*/ 20 w 133"/>
                <a:gd name="T37" fmla="*/ 13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3" h="152">
                  <a:moveTo>
                    <a:pt x="97" y="84"/>
                  </a:moveTo>
                  <a:cubicBezTo>
                    <a:pt x="107" y="75"/>
                    <a:pt x="114" y="63"/>
                    <a:pt x="114" y="48"/>
                  </a:cubicBezTo>
                  <a:cubicBezTo>
                    <a:pt x="114" y="22"/>
                    <a:pt x="93" y="0"/>
                    <a:pt x="67" y="0"/>
                  </a:cubicBezTo>
                  <a:cubicBezTo>
                    <a:pt x="41" y="0"/>
                    <a:pt x="19" y="22"/>
                    <a:pt x="19" y="48"/>
                  </a:cubicBezTo>
                  <a:cubicBezTo>
                    <a:pt x="19" y="63"/>
                    <a:pt x="26" y="75"/>
                    <a:pt x="36" y="84"/>
                  </a:cubicBezTo>
                  <a:cubicBezTo>
                    <a:pt x="15" y="95"/>
                    <a:pt x="0" y="117"/>
                    <a:pt x="0" y="143"/>
                  </a:cubicBezTo>
                  <a:cubicBezTo>
                    <a:pt x="0" y="148"/>
                    <a:pt x="4" y="152"/>
                    <a:pt x="10" y="152"/>
                  </a:cubicBezTo>
                  <a:cubicBezTo>
                    <a:pt x="124" y="152"/>
                    <a:pt x="124" y="152"/>
                    <a:pt x="124" y="152"/>
                  </a:cubicBezTo>
                  <a:cubicBezTo>
                    <a:pt x="129" y="152"/>
                    <a:pt x="133" y="148"/>
                    <a:pt x="133" y="143"/>
                  </a:cubicBezTo>
                  <a:cubicBezTo>
                    <a:pt x="133" y="117"/>
                    <a:pt x="118" y="95"/>
                    <a:pt x="97" y="84"/>
                  </a:cubicBezTo>
                  <a:close/>
                  <a:moveTo>
                    <a:pt x="38" y="48"/>
                  </a:moveTo>
                  <a:cubicBezTo>
                    <a:pt x="38" y="32"/>
                    <a:pt x="51" y="19"/>
                    <a:pt x="67" y="19"/>
                  </a:cubicBezTo>
                  <a:cubicBezTo>
                    <a:pt x="82" y="19"/>
                    <a:pt x="95" y="32"/>
                    <a:pt x="95" y="48"/>
                  </a:cubicBezTo>
                  <a:cubicBezTo>
                    <a:pt x="95" y="64"/>
                    <a:pt x="82" y="76"/>
                    <a:pt x="67" y="76"/>
                  </a:cubicBezTo>
                  <a:cubicBezTo>
                    <a:pt x="51" y="76"/>
                    <a:pt x="38" y="64"/>
                    <a:pt x="38" y="48"/>
                  </a:cubicBezTo>
                  <a:close/>
                  <a:moveTo>
                    <a:pt x="20" y="133"/>
                  </a:moveTo>
                  <a:cubicBezTo>
                    <a:pt x="25" y="112"/>
                    <a:pt x="44" y="95"/>
                    <a:pt x="67" y="95"/>
                  </a:cubicBezTo>
                  <a:cubicBezTo>
                    <a:pt x="90" y="95"/>
                    <a:pt x="109" y="112"/>
                    <a:pt x="113" y="133"/>
                  </a:cubicBezTo>
                  <a:lnTo>
                    <a:pt x="2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13" name="Rectangle 12"/>
          <p:cNvSpPr/>
          <p:nvPr/>
        </p:nvSpPr>
        <p:spPr bwMode="gray">
          <a:xfrm>
            <a:off x="5020811" y="457200"/>
            <a:ext cx="4114801" cy="4114800"/>
          </a:xfrm>
          <a:prstGeom prst="rect">
            <a:avLst/>
          </a:prstGeom>
          <a:solidFill>
            <a:schemeClr val="bg1">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grpSp>
        <p:nvGrpSpPr>
          <p:cNvPr id="20" name="Group 19"/>
          <p:cNvGrpSpPr/>
          <p:nvPr/>
        </p:nvGrpSpPr>
        <p:grpSpPr>
          <a:xfrm>
            <a:off x="6015777" y="1422300"/>
            <a:ext cx="2141644" cy="1989822"/>
            <a:chOff x="6365875" y="1163638"/>
            <a:chExt cx="1477962" cy="1373188"/>
          </a:xfrm>
          <a:solidFill>
            <a:schemeClr val="accent2">
              <a:alpha val="50000"/>
            </a:schemeClr>
          </a:solidFill>
        </p:grpSpPr>
        <p:sp>
          <p:nvSpPr>
            <p:cNvPr id="18" name="Freeform 5"/>
            <p:cNvSpPr>
              <a:spLocks noEditPoints="1"/>
            </p:cNvSpPr>
            <p:nvPr/>
          </p:nvSpPr>
          <p:spPr bwMode="auto">
            <a:xfrm>
              <a:off x="6365875" y="1163638"/>
              <a:ext cx="1477962" cy="1373188"/>
            </a:xfrm>
            <a:custGeom>
              <a:avLst/>
              <a:gdLst>
                <a:gd name="T0" fmla="*/ 295 w 331"/>
                <a:gd name="T1" fmla="*/ 59 h 307"/>
                <a:gd name="T2" fmla="*/ 236 w 331"/>
                <a:gd name="T3" fmla="*/ 59 h 307"/>
                <a:gd name="T4" fmla="*/ 236 w 331"/>
                <a:gd name="T5" fmla="*/ 35 h 307"/>
                <a:gd name="T6" fmla="*/ 201 w 331"/>
                <a:gd name="T7" fmla="*/ 0 h 307"/>
                <a:gd name="T8" fmla="*/ 130 w 331"/>
                <a:gd name="T9" fmla="*/ 0 h 307"/>
                <a:gd name="T10" fmla="*/ 94 w 331"/>
                <a:gd name="T11" fmla="*/ 35 h 307"/>
                <a:gd name="T12" fmla="*/ 94 w 331"/>
                <a:gd name="T13" fmla="*/ 59 h 307"/>
                <a:gd name="T14" fmla="*/ 35 w 331"/>
                <a:gd name="T15" fmla="*/ 59 h 307"/>
                <a:gd name="T16" fmla="*/ 0 w 331"/>
                <a:gd name="T17" fmla="*/ 94 h 307"/>
                <a:gd name="T18" fmla="*/ 0 w 331"/>
                <a:gd name="T19" fmla="*/ 272 h 307"/>
                <a:gd name="T20" fmla="*/ 35 w 331"/>
                <a:gd name="T21" fmla="*/ 307 h 307"/>
                <a:gd name="T22" fmla="*/ 295 w 331"/>
                <a:gd name="T23" fmla="*/ 307 h 307"/>
                <a:gd name="T24" fmla="*/ 331 w 331"/>
                <a:gd name="T25" fmla="*/ 272 h 307"/>
                <a:gd name="T26" fmla="*/ 331 w 331"/>
                <a:gd name="T27" fmla="*/ 94 h 307"/>
                <a:gd name="T28" fmla="*/ 295 w 331"/>
                <a:gd name="T29" fmla="*/ 59 h 307"/>
                <a:gd name="T30" fmla="*/ 118 w 331"/>
                <a:gd name="T31" fmla="*/ 35 h 307"/>
                <a:gd name="T32" fmla="*/ 130 w 331"/>
                <a:gd name="T33" fmla="*/ 24 h 307"/>
                <a:gd name="T34" fmla="*/ 201 w 331"/>
                <a:gd name="T35" fmla="*/ 24 h 307"/>
                <a:gd name="T36" fmla="*/ 213 w 331"/>
                <a:gd name="T37" fmla="*/ 35 h 307"/>
                <a:gd name="T38" fmla="*/ 213 w 331"/>
                <a:gd name="T39" fmla="*/ 59 h 307"/>
                <a:gd name="T40" fmla="*/ 118 w 331"/>
                <a:gd name="T41" fmla="*/ 59 h 307"/>
                <a:gd name="T42" fmla="*/ 118 w 331"/>
                <a:gd name="T43" fmla="*/ 35 h 307"/>
                <a:gd name="T44" fmla="*/ 35 w 331"/>
                <a:gd name="T45" fmla="*/ 83 h 307"/>
                <a:gd name="T46" fmla="*/ 295 w 331"/>
                <a:gd name="T47" fmla="*/ 83 h 307"/>
                <a:gd name="T48" fmla="*/ 307 w 331"/>
                <a:gd name="T49" fmla="*/ 94 h 307"/>
                <a:gd name="T50" fmla="*/ 307 w 331"/>
                <a:gd name="T51" fmla="*/ 118 h 307"/>
                <a:gd name="T52" fmla="*/ 213 w 331"/>
                <a:gd name="T53" fmla="*/ 118 h 307"/>
                <a:gd name="T54" fmla="*/ 213 w 331"/>
                <a:gd name="T55" fmla="*/ 106 h 307"/>
                <a:gd name="T56" fmla="*/ 201 w 331"/>
                <a:gd name="T57" fmla="*/ 94 h 307"/>
                <a:gd name="T58" fmla="*/ 130 w 331"/>
                <a:gd name="T59" fmla="*/ 94 h 307"/>
                <a:gd name="T60" fmla="*/ 118 w 331"/>
                <a:gd name="T61" fmla="*/ 106 h 307"/>
                <a:gd name="T62" fmla="*/ 118 w 331"/>
                <a:gd name="T63" fmla="*/ 118 h 307"/>
                <a:gd name="T64" fmla="*/ 24 w 331"/>
                <a:gd name="T65" fmla="*/ 118 h 307"/>
                <a:gd name="T66" fmla="*/ 24 w 331"/>
                <a:gd name="T67" fmla="*/ 94 h 307"/>
                <a:gd name="T68" fmla="*/ 35 w 331"/>
                <a:gd name="T69" fmla="*/ 83 h 307"/>
                <a:gd name="T70" fmla="*/ 142 w 331"/>
                <a:gd name="T71" fmla="*/ 118 h 307"/>
                <a:gd name="T72" fmla="*/ 189 w 331"/>
                <a:gd name="T73" fmla="*/ 118 h 307"/>
                <a:gd name="T74" fmla="*/ 189 w 331"/>
                <a:gd name="T75" fmla="*/ 142 h 307"/>
                <a:gd name="T76" fmla="*/ 142 w 331"/>
                <a:gd name="T77" fmla="*/ 142 h 307"/>
                <a:gd name="T78" fmla="*/ 142 w 331"/>
                <a:gd name="T79" fmla="*/ 118 h 307"/>
                <a:gd name="T80" fmla="*/ 295 w 331"/>
                <a:gd name="T81" fmla="*/ 283 h 307"/>
                <a:gd name="T82" fmla="*/ 35 w 331"/>
                <a:gd name="T83" fmla="*/ 283 h 307"/>
                <a:gd name="T84" fmla="*/ 24 w 331"/>
                <a:gd name="T85" fmla="*/ 272 h 307"/>
                <a:gd name="T86" fmla="*/ 24 w 331"/>
                <a:gd name="T87" fmla="*/ 142 h 307"/>
                <a:gd name="T88" fmla="*/ 118 w 331"/>
                <a:gd name="T89" fmla="*/ 142 h 307"/>
                <a:gd name="T90" fmla="*/ 118 w 331"/>
                <a:gd name="T91" fmla="*/ 153 h 307"/>
                <a:gd name="T92" fmla="*/ 130 w 331"/>
                <a:gd name="T93" fmla="*/ 165 h 307"/>
                <a:gd name="T94" fmla="*/ 201 w 331"/>
                <a:gd name="T95" fmla="*/ 165 h 307"/>
                <a:gd name="T96" fmla="*/ 213 w 331"/>
                <a:gd name="T97" fmla="*/ 153 h 307"/>
                <a:gd name="T98" fmla="*/ 213 w 331"/>
                <a:gd name="T99" fmla="*/ 142 h 307"/>
                <a:gd name="T100" fmla="*/ 307 w 331"/>
                <a:gd name="T101" fmla="*/ 142 h 307"/>
                <a:gd name="T102" fmla="*/ 307 w 331"/>
                <a:gd name="T103" fmla="*/ 272 h 307"/>
                <a:gd name="T104" fmla="*/ 295 w 331"/>
                <a:gd name="T105" fmla="*/ 28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307">
                  <a:moveTo>
                    <a:pt x="295" y="59"/>
                  </a:moveTo>
                  <a:cubicBezTo>
                    <a:pt x="236" y="59"/>
                    <a:pt x="236" y="59"/>
                    <a:pt x="236" y="59"/>
                  </a:cubicBezTo>
                  <a:cubicBezTo>
                    <a:pt x="236" y="35"/>
                    <a:pt x="236" y="35"/>
                    <a:pt x="236" y="35"/>
                  </a:cubicBezTo>
                  <a:cubicBezTo>
                    <a:pt x="236" y="16"/>
                    <a:pt x="220" y="0"/>
                    <a:pt x="201" y="0"/>
                  </a:cubicBezTo>
                  <a:cubicBezTo>
                    <a:pt x="130" y="0"/>
                    <a:pt x="130" y="0"/>
                    <a:pt x="130" y="0"/>
                  </a:cubicBezTo>
                  <a:cubicBezTo>
                    <a:pt x="110" y="0"/>
                    <a:pt x="94" y="16"/>
                    <a:pt x="94" y="35"/>
                  </a:cubicBezTo>
                  <a:cubicBezTo>
                    <a:pt x="94" y="59"/>
                    <a:pt x="94" y="59"/>
                    <a:pt x="94" y="59"/>
                  </a:cubicBezTo>
                  <a:cubicBezTo>
                    <a:pt x="35" y="59"/>
                    <a:pt x="35" y="59"/>
                    <a:pt x="35" y="59"/>
                  </a:cubicBezTo>
                  <a:cubicBezTo>
                    <a:pt x="16" y="59"/>
                    <a:pt x="0" y="75"/>
                    <a:pt x="0" y="94"/>
                  </a:cubicBezTo>
                  <a:cubicBezTo>
                    <a:pt x="0" y="272"/>
                    <a:pt x="0" y="272"/>
                    <a:pt x="0" y="272"/>
                  </a:cubicBezTo>
                  <a:cubicBezTo>
                    <a:pt x="0" y="291"/>
                    <a:pt x="16" y="307"/>
                    <a:pt x="35" y="307"/>
                  </a:cubicBezTo>
                  <a:cubicBezTo>
                    <a:pt x="295" y="307"/>
                    <a:pt x="295" y="307"/>
                    <a:pt x="295" y="307"/>
                  </a:cubicBezTo>
                  <a:cubicBezTo>
                    <a:pt x="315" y="307"/>
                    <a:pt x="331" y="291"/>
                    <a:pt x="331" y="272"/>
                  </a:cubicBezTo>
                  <a:cubicBezTo>
                    <a:pt x="331" y="94"/>
                    <a:pt x="331" y="94"/>
                    <a:pt x="331" y="94"/>
                  </a:cubicBezTo>
                  <a:cubicBezTo>
                    <a:pt x="331" y="75"/>
                    <a:pt x="315" y="59"/>
                    <a:pt x="295" y="59"/>
                  </a:cubicBezTo>
                  <a:close/>
                  <a:moveTo>
                    <a:pt x="118" y="35"/>
                  </a:moveTo>
                  <a:cubicBezTo>
                    <a:pt x="118" y="29"/>
                    <a:pt x="123" y="24"/>
                    <a:pt x="130" y="24"/>
                  </a:cubicBezTo>
                  <a:cubicBezTo>
                    <a:pt x="201" y="24"/>
                    <a:pt x="201" y="24"/>
                    <a:pt x="201" y="24"/>
                  </a:cubicBezTo>
                  <a:cubicBezTo>
                    <a:pt x="207" y="24"/>
                    <a:pt x="213" y="29"/>
                    <a:pt x="213" y="35"/>
                  </a:cubicBezTo>
                  <a:cubicBezTo>
                    <a:pt x="213" y="59"/>
                    <a:pt x="213" y="59"/>
                    <a:pt x="213" y="59"/>
                  </a:cubicBezTo>
                  <a:cubicBezTo>
                    <a:pt x="118" y="59"/>
                    <a:pt x="118" y="59"/>
                    <a:pt x="118" y="59"/>
                  </a:cubicBezTo>
                  <a:lnTo>
                    <a:pt x="118" y="35"/>
                  </a:lnTo>
                  <a:close/>
                  <a:moveTo>
                    <a:pt x="35" y="83"/>
                  </a:moveTo>
                  <a:cubicBezTo>
                    <a:pt x="65" y="83"/>
                    <a:pt x="262" y="83"/>
                    <a:pt x="295" y="83"/>
                  </a:cubicBezTo>
                  <a:cubicBezTo>
                    <a:pt x="302" y="83"/>
                    <a:pt x="307" y="88"/>
                    <a:pt x="307" y="94"/>
                  </a:cubicBezTo>
                  <a:cubicBezTo>
                    <a:pt x="307" y="118"/>
                    <a:pt x="307" y="118"/>
                    <a:pt x="307" y="118"/>
                  </a:cubicBezTo>
                  <a:cubicBezTo>
                    <a:pt x="213" y="118"/>
                    <a:pt x="213" y="118"/>
                    <a:pt x="213" y="118"/>
                  </a:cubicBezTo>
                  <a:cubicBezTo>
                    <a:pt x="213" y="106"/>
                    <a:pt x="213" y="106"/>
                    <a:pt x="213" y="106"/>
                  </a:cubicBezTo>
                  <a:cubicBezTo>
                    <a:pt x="213" y="100"/>
                    <a:pt x="207" y="94"/>
                    <a:pt x="201" y="94"/>
                  </a:cubicBezTo>
                  <a:cubicBezTo>
                    <a:pt x="130" y="94"/>
                    <a:pt x="130" y="94"/>
                    <a:pt x="130" y="94"/>
                  </a:cubicBezTo>
                  <a:cubicBezTo>
                    <a:pt x="123" y="94"/>
                    <a:pt x="118" y="100"/>
                    <a:pt x="118" y="106"/>
                  </a:cubicBezTo>
                  <a:cubicBezTo>
                    <a:pt x="118" y="118"/>
                    <a:pt x="118" y="118"/>
                    <a:pt x="118" y="118"/>
                  </a:cubicBezTo>
                  <a:cubicBezTo>
                    <a:pt x="24" y="118"/>
                    <a:pt x="24" y="118"/>
                    <a:pt x="24" y="118"/>
                  </a:cubicBezTo>
                  <a:cubicBezTo>
                    <a:pt x="24" y="94"/>
                    <a:pt x="24" y="94"/>
                    <a:pt x="24" y="94"/>
                  </a:cubicBezTo>
                  <a:cubicBezTo>
                    <a:pt x="24" y="88"/>
                    <a:pt x="29" y="83"/>
                    <a:pt x="35" y="83"/>
                  </a:cubicBezTo>
                  <a:close/>
                  <a:moveTo>
                    <a:pt x="142" y="118"/>
                  </a:moveTo>
                  <a:cubicBezTo>
                    <a:pt x="189" y="118"/>
                    <a:pt x="189" y="118"/>
                    <a:pt x="189" y="118"/>
                  </a:cubicBezTo>
                  <a:cubicBezTo>
                    <a:pt x="189" y="142"/>
                    <a:pt x="189" y="142"/>
                    <a:pt x="189" y="142"/>
                  </a:cubicBezTo>
                  <a:cubicBezTo>
                    <a:pt x="142" y="142"/>
                    <a:pt x="142" y="142"/>
                    <a:pt x="142" y="142"/>
                  </a:cubicBezTo>
                  <a:lnTo>
                    <a:pt x="142" y="118"/>
                  </a:lnTo>
                  <a:close/>
                  <a:moveTo>
                    <a:pt x="295" y="283"/>
                  </a:moveTo>
                  <a:cubicBezTo>
                    <a:pt x="35" y="283"/>
                    <a:pt x="35" y="283"/>
                    <a:pt x="35" y="283"/>
                  </a:cubicBezTo>
                  <a:cubicBezTo>
                    <a:pt x="29" y="283"/>
                    <a:pt x="24" y="278"/>
                    <a:pt x="24" y="272"/>
                  </a:cubicBezTo>
                  <a:cubicBezTo>
                    <a:pt x="24" y="142"/>
                    <a:pt x="24" y="142"/>
                    <a:pt x="24" y="142"/>
                  </a:cubicBezTo>
                  <a:cubicBezTo>
                    <a:pt x="118" y="142"/>
                    <a:pt x="118" y="142"/>
                    <a:pt x="118" y="142"/>
                  </a:cubicBezTo>
                  <a:cubicBezTo>
                    <a:pt x="118" y="153"/>
                    <a:pt x="118" y="153"/>
                    <a:pt x="118" y="153"/>
                  </a:cubicBezTo>
                  <a:cubicBezTo>
                    <a:pt x="118" y="160"/>
                    <a:pt x="123" y="165"/>
                    <a:pt x="130" y="165"/>
                  </a:cubicBezTo>
                  <a:cubicBezTo>
                    <a:pt x="201" y="165"/>
                    <a:pt x="201" y="165"/>
                    <a:pt x="201" y="165"/>
                  </a:cubicBezTo>
                  <a:cubicBezTo>
                    <a:pt x="207" y="165"/>
                    <a:pt x="213" y="160"/>
                    <a:pt x="213" y="153"/>
                  </a:cubicBezTo>
                  <a:cubicBezTo>
                    <a:pt x="213" y="142"/>
                    <a:pt x="213" y="142"/>
                    <a:pt x="213" y="142"/>
                  </a:cubicBezTo>
                  <a:cubicBezTo>
                    <a:pt x="307" y="142"/>
                    <a:pt x="307" y="142"/>
                    <a:pt x="307" y="142"/>
                  </a:cubicBezTo>
                  <a:cubicBezTo>
                    <a:pt x="307" y="272"/>
                    <a:pt x="307" y="272"/>
                    <a:pt x="307" y="272"/>
                  </a:cubicBezTo>
                  <a:cubicBezTo>
                    <a:pt x="307" y="278"/>
                    <a:pt x="302" y="283"/>
                    <a:pt x="295" y="2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9" name="Freeform 6"/>
            <p:cNvSpPr>
              <a:spLocks/>
            </p:cNvSpPr>
            <p:nvPr/>
          </p:nvSpPr>
          <p:spPr bwMode="auto">
            <a:xfrm>
              <a:off x="6946900" y="2009775"/>
              <a:ext cx="315912" cy="317500"/>
            </a:xfrm>
            <a:custGeom>
              <a:avLst/>
              <a:gdLst>
                <a:gd name="T0" fmla="*/ 59 w 71"/>
                <a:gd name="T1" fmla="*/ 24 h 71"/>
                <a:gd name="T2" fmla="*/ 47 w 71"/>
                <a:gd name="T3" fmla="*/ 24 h 71"/>
                <a:gd name="T4" fmla="*/ 47 w 71"/>
                <a:gd name="T5" fmla="*/ 12 h 71"/>
                <a:gd name="T6" fmla="*/ 35 w 71"/>
                <a:gd name="T7" fmla="*/ 0 h 71"/>
                <a:gd name="T8" fmla="*/ 24 w 71"/>
                <a:gd name="T9" fmla="*/ 12 h 71"/>
                <a:gd name="T10" fmla="*/ 24 w 71"/>
                <a:gd name="T11" fmla="*/ 24 h 71"/>
                <a:gd name="T12" fmla="*/ 12 w 71"/>
                <a:gd name="T13" fmla="*/ 24 h 71"/>
                <a:gd name="T14" fmla="*/ 0 w 71"/>
                <a:gd name="T15" fmla="*/ 35 h 71"/>
                <a:gd name="T16" fmla="*/ 12 w 71"/>
                <a:gd name="T17" fmla="*/ 47 h 71"/>
                <a:gd name="T18" fmla="*/ 24 w 71"/>
                <a:gd name="T19" fmla="*/ 47 h 71"/>
                <a:gd name="T20" fmla="*/ 24 w 71"/>
                <a:gd name="T21" fmla="*/ 59 h 71"/>
                <a:gd name="T22" fmla="*/ 35 w 71"/>
                <a:gd name="T23" fmla="*/ 71 h 71"/>
                <a:gd name="T24" fmla="*/ 47 w 71"/>
                <a:gd name="T25" fmla="*/ 59 h 71"/>
                <a:gd name="T26" fmla="*/ 47 w 71"/>
                <a:gd name="T27" fmla="*/ 47 h 71"/>
                <a:gd name="T28" fmla="*/ 59 w 71"/>
                <a:gd name="T29" fmla="*/ 47 h 71"/>
                <a:gd name="T30" fmla="*/ 71 w 71"/>
                <a:gd name="T31" fmla="*/ 35 h 71"/>
                <a:gd name="T32" fmla="*/ 59 w 71"/>
                <a:gd name="T33" fmla="*/ 2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71">
                  <a:moveTo>
                    <a:pt x="59" y="24"/>
                  </a:moveTo>
                  <a:cubicBezTo>
                    <a:pt x="47" y="24"/>
                    <a:pt x="47" y="24"/>
                    <a:pt x="47" y="24"/>
                  </a:cubicBezTo>
                  <a:cubicBezTo>
                    <a:pt x="47" y="12"/>
                    <a:pt x="47" y="12"/>
                    <a:pt x="47" y="12"/>
                  </a:cubicBezTo>
                  <a:cubicBezTo>
                    <a:pt x="47" y="5"/>
                    <a:pt x="42" y="0"/>
                    <a:pt x="35" y="0"/>
                  </a:cubicBezTo>
                  <a:cubicBezTo>
                    <a:pt x="29" y="0"/>
                    <a:pt x="24" y="5"/>
                    <a:pt x="24" y="12"/>
                  </a:cubicBezTo>
                  <a:cubicBezTo>
                    <a:pt x="24" y="24"/>
                    <a:pt x="24" y="24"/>
                    <a:pt x="24" y="24"/>
                  </a:cubicBezTo>
                  <a:cubicBezTo>
                    <a:pt x="12" y="24"/>
                    <a:pt x="12" y="24"/>
                    <a:pt x="12" y="24"/>
                  </a:cubicBezTo>
                  <a:cubicBezTo>
                    <a:pt x="5" y="24"/>
                    <a:pt x="0" y="29"/>
                    <a:pt x="0" y="35"/>
                  </a:cubicBezTo>
                  <a:cubicBezTo>
                    <a:pt x="0" y="42"/>
                    <a:pt x="5" y="47"/>
                    <a:pt x="12" y="47"/>
                  </a:cubicBezTo>
                  <a:cubicBezTo>
                    <a:pt x="24" y="47"/>
                    <a:pt x="24" y="47"/>
                    <a:pt x="24" y="47"/>
                  </a:cubicBezTo>
                  <a:cubicBezTo>
                    <a:pt x="24" y="59"/>
                    <a:pt x="24" y="59"/>
                    <a:pt x="24" y="59"/>
                  </a:cubicBezTo>
                  <a:cubicBezTo>
                    <a:pt x="24" y="65"/>
                    <a:pt x="29" y="71"/>
                    <a:pt x="35" y="71"/>
                  </a:cubicBezTo>
                  <a:cubicBezTo>
                    <a:pt x="42" y="71"/>
                    <a:pt x="47" y="65"/>
                    <a:pt x="47" y="59"/>
                  </a:cubicBezTo>
                  <a:cubicBezTo>
                    <a:pt x="47" y="47"/>
                    <a:pt x="47" y="47"/>
                    <a:pt x="47" y="47"/>
                  </a:cubicBezTo>
                  <a:cubicBezTo>
                    <a:pt x="59" y="47"/>
                    <a:pt x="59" y="47"/>
                    <a:pt x="59" y="47"/>
                  </a:cubicBezTo>
                  <a:cubicBezTo>
                    <a:pt x="65" y="47"/>
                    <a:pt x="71" y="42"/>
                    <a:pt x="71" y="35"/>
                  </a:cubicBezTo>
                  <a:cubicBezTo>
                    <a:pt x="71" y="29"/>
                    <a:pt x="65" y="24"/>
                    <a:pt x="59"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grpSp>
        <p:nvGrpSpPr>
          <p:cNvPr id="78" name="Group 77"/>
          <p:cNvGrpSpPr/>
          <p:nvPr/>
        </p:nvGrpSpPr>
        <p:grpSpPr>
          <a:xfrm>
            <a:off x="5845827" y="9535972"/>
            <a:ext cx="2460104" cy="2408170"/>
            <a:chOff x="6375400" y="9450388"/>
            <a:chExt cx="1428750" cy="1398587"/>
          </a:xfrm>
          <a:solidFill>
            <a:schemeClr val="bg1">
              <a:lumMod val="40000"/>
              <a:lumOff val="60000"/>
            </a:schemeClr>
          </a:solidFill>
        </p:grpSpPr>
        <p:sp>
          <p:nvSpPr>
            <p:cNvPr id="63" name="Freeform 27"/>
            <p:cNvSpPr>
              <a:spLocks noEditPoints="1"/>
            </p:cNvSpPr>
            <p:nvPr/>
          </p:nvSpPr>
          <p:spPr bwMode="auto">
            <a:xfrm>
              <a:off x="6851650" y="10288588"/>
              <a:ext cx="476250" cy="560387"/>
            </a:xfrm>
            <a:custGeom>
              <a:avLst/>
              <a:gdLst>
                <a:gd name="T0" fmla="*/ 97 w 126"/>
                <a:gd name="T1" fmla="*/ 77 h 148"/>
                <a:gd name="T2" fmla="*/ 108 w 126"/>
                <a:gd name="T3" fmla="*/ 46 h 148"/>
                <a:gd name="T4" fmla="*/ 63 w 126"/>
                <a:gd name="T5" fmla="*/ 0 h 148"/>
                <a:gd name="T6" fmla="*/ 18 w 126"/>
                <a:gd name="T7" fmla="*/ 46 h 148"/>
                <a:gd name="T8" fmla="*/ 30 w 126"/>
                <a:gd name="T9" fmla="*/ 77 h 148"/>
                <a:gd name="T10" fmla="*/ 0 w 126"/>
                <a:gd name="T11" fmla="*/ 120 h 148"/>
                <a:gd name="T12" fmla="*/ 0 w 126"/>
                <a:gd name="T13" fmla="*/ 139 h 148"/>
                <a:gd name="T14" fmla="*/ 9 w 126"/>
                <a:gd name="T15" fmla="*/ 148 h 148"/>
                <a:gd name="T16" fmla="*/ 117 w 126"/>
                <a:gd name="T17" fmla="*/ 148 h 148"/>
                <a:gd name="T18" fmla="*/ 126 w 126"/>
                <a:gd name="T19" fmla="*/ 139 h 148"/>
                <a:gd name="T20" fmla="*/ 126 w 126"/>
                <a:gd name="T21" fmla="*/ 120 h 148"/>
                <a:gd name="T22" fmla="*/ 97 w 126"/>
                <a:gd name="T23" fmla="*/ 77 h 148"/>
                <a:gd name="T24" fmla="*/ 63 w 126"/>
                <a:gd name="T25" fmla="*/ 18 h 148"/>
                <a:gd name="T26" fmla="*/ 90 w 126"/>
                <a:gd name="T27" fmla="*/ 46 h 148"/>
                <a:gd name="T28" fmla="*/ 63 w 126"/>
                <a:gd name="T29" fmla="*/ 74 h 148"/>
                <a:gd name="T30" fmla="*/ 36 w 126"/>
                <a:gd name="T31" fmla="*/ 46 h 148"/>
                <a:gd name="T32" fmla="*/ 63 w 126"/>
                <a:gd name="T33" fmla="*/ 18 h 148"/>
                <a:gd name="T34" fmla="*/ 108 w 126"/>
                <a:gd name="T35" fmla="*/ 129 h 148"/>
                <a:gd name="T36" fmla="*/ 18 w 126"/>
                <a:gd name="T37" fmla="*/ 129 h 148"/>
                <a:gd name="T38" fmla="*/ 18 w 126"/>
                <a:gd name="T39" fmla="*/ 120 h 148"/>
                <a:gd name="T40" fmla="*/ 45 w 126"/>
                <a:gd name="T41" fmla="*/ 92 h 148"/>
                <a:gd name="T42" fmla="*/ 81 w 126"/>
                <a:gd name="T43" fmla="*/ 92 h 148"/>
                <a:gd name="T44" fmla="*/ 108 w 126"/>
                <a:gd name="T45" fmla="*/ 120 h 148"/>
                <a:gd name="T46" fmla="*/ 108 w 126"/>
                <a:gd name="T47" fmla="*/ 12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148">
                  <a:moveTo>
                    <a:pt x="97" y="77"/>
                  </a:moveTo>
                  <a:cubicBezTo>
                    <a:pt x="104" y="69"/>
                    <a:pt x="108" y="58"/>
                    <a:pt x="108" y="46"/>
                  </a:cubicBezTo>
                  <a:cubicBezTo>
                    <a:pt x="108" y="21"/>
                    <a:pt x="88" y="0"/>
                    <a:pt x="63" y="0"/>
                  </a:cubicBezTo>
                  <a:cubicBezTo>
                    <a:pt x="39" y="0"/>
                    <a:pt x="18" y="21"/>
                    <a:pt x="18" y="46"/>
                  </a:cubicBezTo>
                  <a:cubicBezTo>
                    <a:pt x="18" y="58"/>
                    <a:pt x="23" y="69"/>
                    <a:pt x="30" y="77"/>
                  </a:cubicBezTo>
                  <a:cubicBezTo>
                    <a:pt x="13" y="83"/>
                    <a:pt x="0" y="100"/>
                    <a:pt x="0" y="120"/>
                  </a:cubicBezTo>
                  <a:cubicBezTo>
                    <a:pt x="0" y="139"/>
                    <a:pt x="0" y="139"/>
                    <a:pt x="0" y="139"/>
                  </a:cubicBezTo>
                  <a:cubicBezTo>
                    <a:pt x="0" y="144"/>
                    <a:pt x="4" y="148"/>
                    <a:pt x="9" y="148"/>
                  </a:cubicBezTo>
                  <a:cubicBezTo>
                    <a:pt x="117" y="148"/>
                    <a:pt x="117" y="148"/>
                    <a:pt x="117" y="148"/>
                  </a:cubicBezTo>
                  <a:cubicBezTo>
                    <a:pt x="122" y="148"/>
                    <a:pt x="126" y="144"/>
                    <a:pt x="126" y="139"/>
                  </a:cubicBezTo>
                  <a:cubicBezTo>
                    <a:pt x="126" y="120"/>
                    <a:pt x="126" y="120"/>
                    <a:pt x="126" y="120"/>
                  </a:cubicBezTo>
                  <a:cubicBezTo>
                    <a:pt x="126" y="100"/>
                    <a:pt x="114" y="83"/>
                    <a:pt x="97" y="77"/>
                  </a:cubicBezTo>
                  <a:close/>
                  <a:moveTo>
                    <a:pt x="63" y="18"/>
                  </a:moveTo>
                  <a:cubicBezTo>
                    <a:pt x="78" y="18"/>
                    <a:pt x="90" y="31"/>
                    <a:pt x="90" y="46"/>
                  </a:cubicBezTo>
                  <a:cubicBezTo>
                    <a:pt x="90" y="61"/>
                    <a:pt x="78" y="74"/>
                    <a:pt x="63" y="74"/>
                  </a:cubicBezTo>
                  <a:cubicBezTo>
                    <a:pt x="48" y="74"/>
                    <a:pt x="36" y="61"/>
                    <a:pt x="36" y="46"/>
                  </a:cubicBezTo>
                  <a:cubicBezTo>
                    <a:pt x="36" y="31"/>
                    <a:pt x="48" y="18"/>
                    <a:pt x="63" y="18"/>
                  </a:cubicBezTo>
                  <a:close/>
                  <a:moveTo>
                    <a:pt x="108" y="129"/>
                  </a:moveTo>
                  <a:cubicBezTo>
                    <a:pt x="18" y="129"/>
                    <a:pt x="18" y="129"/>
                    <a:pt x="18" y="129"/>
                  </a:cubicBezTo>
                  <a:cubicBezTo>
                    <a:pt x="18" y="120"/>
                    <a:pt x="18" y="120"/>
                    <a:pt x="18" y="120"/>
                  </a:cubicBezTo>
                  <a:cubicBezTo>
                    <a:pt x="18" y="105"/>
                    <a:pt x="30" y="92"/>
                    <a:pt x="45" y="92"/>
                  </a:cubicBezTo>
                  <a:cubicBezTo>
                    <a:pt x="81" y="92"/>
                    <a:pt x="81" y="92"/>
                    <a:pt x="81" y="92"/>
                  </a:cubicBezTo>
                  <a:cubicBezTo>
                    <a:pt x="96" y="92"/>
                    <a:pt x="108" y="105"/>
                    <a:pt x="108" y="120"/>
                  </a:cubicBezTo>
                  <a:lnTo>
                    <a:pt x="108" y="129"/>
                  </a:lnTo>
                  <a:close/>
                </a:path>
              </a:pathLst>
            </a:custGeom>
            <a:grpFill/>
            <a:ln>
              <a:noFill/>
            </a:ln>
          </p:spPr>
          <p:txBody>
            <a:bodyPr vert="horz" wrap="square" lIns="91440" tIns="45720" rIns="91440" bIns="45720" numCol="1" anchor="t" anchorCtr="0" compatLnSpc="1">
              <a:prstTxWarp prst="textNoShape">
                <a:avLst/>
              </a:prstTxWarp>
            </a:bodyPr>
            <a:lstStyle/>
            <a:p>
              <a:endParaRPr lang="zh-CN"/>
            </a:p>
          </p:txBody>
        </p:sp>
        <p:grpSp>
          <p:nvGrpSpPr>
            <p:cNvPr id="77" name="Group 76"/>
            <p:cNvGrpSpPr/>
            <p:nvPr/>
          </p:nvGrpSpPr>
          <p:grpSpPr>
            <a:xfrm>
              <a:off x="6375400" y="9450388"/>
              <a:ext cx="1428750" cy="1119187"/>
              <a:chOff x="6375400" y="9450388"/>
              <a:chExt cx="1428750" cy="1119187"/>
            </a:xfrm>
            <a:grpFill/>
          </p:grpSpPr>
          <p:sp>
            <p:nvSpPr>
              <p:cNvPr id="69" name="Freeform 28"/>
              <p:cNvSpPr>
                <a:spLocks noEditPoints="1"/>
              </p:cNvSpPr>
              <p:nvPr/>
            </p:nvSpPr>
            <p:spPr bwMode="auto">
              <a:xfrm>
                <a:off x="7327900" y="10009188"/>
                <a:ext cx="476250" cy="560387"/>
              </a:xfrm>
              <a:custGeom>
                <a:avLst/>
                <a:gdLst>
                  <a:gd name="T0" fmla="*/ 97 w 126"/>
                  <a:gd name="T1" fmla="*/ 77 h 148"/>
                  <a:gd name="T2" fmla="*/ 108 w 126"/>
                  <a:gd name="T3" fmla="*/ 46 h 148"/>
                  <a:gd name="T4" fmla="*/ 63 w 126"/>
                  <a:gd name="T5" fmla="*/ 0 h 148"/>
                  <a:gd name="T6" fmla="*/ 18 w 126"/>
                  <a:gd name="T7" fmla="*/ 46 h 148"/>
                  <a:gd name="T8" fmla="*/ 30 w 126"/>
                  <a:gd name="T9" fmla="*/ 77 h 148"/>
                  <a:gd name="T10" fmla="*/ 0 w 126"/>
                  <a:gd name="T11" fmla="*/ 120 h 148"/>
                  <a:gd name="T12" fmla="*/ 0 w 126"/>
                  <a:gd name="T13" fmla="*/ 139 h 148"/>
                  <a:gd name="T14" fmla="*/ 9 w 126"/>
                  <a:gd name="T15" fmla="*/ 148 h 148"/>
                  <a:gd name="T16" fmla="*/ 117 w 126"/>
                  <a:gd name="T17" fmla="*/ 148 h 148"/>
                  <a:gd name="T18" fmla="*/ 126 w 126"/>
                  <a:gd name="T19" fmla="*/ 139 h 148"/>
                  <a:gd name="T20" fmla="*/ 126 w 126"/>
                  <a:gd name="T21" fmla="*/ 120 h 148"/>
                  <a:gd name="T22" fmla="*/ 97 w 126"/>
                  <a:gd name="T23" fmla="*/ 77 h 148"/>
                  <a:gd name="T24" fmla="*/ 63 w 126"/>
                  <a:gd name="T25" fmla="*/ 18 h 148"/>
                  <a:gd name="T26" fmla="*/ 90 w 126"/>
                  <a:gd name="T27" fmla="*/ 46 h 148"/>
                  <a:gd name="T28" fmla="*/ 63 w 126"/>
                  <a:gd name="T29" fmla="*/ 74 h 148"/>
                  <a:gd name="T30" fmla="*/ 36 w 126"/>
                  <a:gd name="T31" fmla="*/ 46 h 148"/>
                  <a:gd name="T32" fmla="*/ 63 w 126"/>
                  <a:gd name="T33" fmla="*/ 18 h 148"/>
                  <a:gd name="T34" fmla="*/ 108 w 126"/>
                  <a:gd name="T35" fmla="*/ 129 h 148"/>
                  <a:gd name="T36" fmla="*/ 18 w 126"/>
                  <a:gd name="T37" fmla="*/ 129 h 148"/>
                  <a:gd name="T38" fmla="*/ 18 w 126"/>
                  <a:gd name="T39" fmla="*/ 120 h 148"/>
                  <a:gd name="T40" fmla="*/ 45 w 126"/>
                  <a:gd name="T41" fmla="*/ 92 h 148"/>
                  <a:gd name="T42" fmla="*/ 81 w 126"/>
                  <a:gd name="T43" fmla="*/ 92 h 148"/>
                  <a:gd name="T44" fmla="*/ 108 w 126"/>
                  <a:gd name="T45" fmla="*/ 120 h 148"/>
                  <a:gd name="T46" fmla="*/ 108 w 126"/>
                  <a:gd name="T47" fmla="*/ 12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148">
                    <a:moveTo>
                      <a:pt x="97" y="77"/>
                    </a:moveTo>
                    <a:cubicBezTo>
                      <a:pt x="104" y="69"/>
                      <a:pt x="108" y="58"/>
                      <a:pt x="108" y="46"/>
                    </a:cubicBezTo>
                    <a:cubicBezTo>
                      <a:pt x="108" y="21"/>
                      <a:pt x="88" y="0"/>
                      <a:pt x="63" y="0"/>
                    </a:cubicBezTo>
                    <a:cubicBezTo>
                      <a:pt x="38" y="0"/>
                      <a:pt x="18" y="21"/>
                      <a:pt x="18" y="46"/>
                    </a:cubicBezTo>
                    <a:cubicBezTo>
                      <a:pt x="18" y="58"/>
                      <a:pt x="23" y="69"/>
                      <a:pt x="30" y="77"/>
                    </a:cubicBezTo>
                    <a:cubicBezTo>
                      <a:pt x="13" y="83"/>
                      <a:pt x="0" y="100"/>
                      <a:pt x="0" y="120"/>
                    </a:cubicBezTo>
                    <a:cubicBezTo>
                      <a:pt x="0" y="139"/>
                      <a:pt x="0" y="139"/>
                      <a:pt x="0" y="139"/>
                    </a:cubicBezTo>
                    <a:cubicBezTo>
                      <a:pt x="0" y="144"/>
                      <a:pt x="4" y="148"/>
                      <a:pt x="9" y="148"/>
                    </a:cubicBezTo>
                    <a:cubicBezTo>
                      <a:pt x="117" y="148"/>
                      <a:pt x="117" y="148"/>
                      <a:pt x="117" y="148"/>
                    </a:cubicBezTo>
                    <a:cubicBezTo>
                      <a:pt x="122" y="148"/>
                      <a:pt x="126" y="144"/>
                      <a:pt x="126" y="139"/>
                    </a:cubicBezTo>
                    <a:cubicBezTo>
                      <a:pt x="126" y="120"/>
                      <a:pt x="126" y="120"/>
                      <a:pt x="126" y="120"/>
                    </a:cubicBezTo>
                    <a:cubicBezTo>
                      <a:pt x="126" y="100"/>
                      <a:pt x="114" y="83"/>
                      <a:pt x="97" y="77"/>
                    </a:cubicBezTo>
                    <a:close/>
                    <a:moveTo>
                      <a:pt x="63" y="18"/>
                    </a:moveTo>
                    <a:cubicBezTo>
                      <a:pt x="78" y="18"/>
                      <a:pt x="90" y="31"/>
                      <a:pt x="90" y="46"/>
                    </a:cubicBezTo>
                    <a:cubicBezTo>
                      <a:pt x="90" y="61"/>
                      <a:pt x="78" y="74"/>
                      <a:pt x="63" y="74"/>
                    </a:cubicBezTo>
                    <a:cubicBezTo>
                      <a:pt x="48" y="74"/>
                      <a:pt x="36" y="61"/>
                      <a:pt x="36" y="46"/>
                    </a:cubicBezTo>
                    <a:cubicBezTo>
                      <a:pt x="36" y="31"/>
                      <a:pt x="48" y="18"/>
                      <a:pt x="63" y="18"/>
                    </a:cubicBezTo>
                    <a:close/>
                    <a:moveTo>
                      <a:pt x="108" y="129"/>
                    </a:moveTo>
                    <a:cubicBezTo>
                      <a:pt x="18" y="129"/>
                      <a:pt x="18" y="129"/>
                      <a:pt x="18" y="129"/>
                    </a:cubicBezTo>
                    <a:cubicBezTo>
                      <a:pt x="18" y="120"/>
                      <a:pt x="18" y="120"/>
                      <a:pt x="18" y="120"/>
                    </a:cubicBezTo>
                    <a:cubicBezTo>
                      <a:pt x="18" y="105"/>
                      <a:pt x="30" y="92"/>
                      <a:pt x="45" y="92"/>
                    </a:cubicBezTo>
                    <a:cubicBezTo>
                      <a:pt x="81" y="92"/>
                      <a:pt x="81" y="92"/>
                      <a:pt x="81" y="92"/>
                    </a:cubicBezTo>
                    <a:cubicBezTo>
                      <a:pt x="96" y="92"/>
                      <a:pt x="108" y="105"/>
                      <a:pt x="108" y="120"/>
                    </a:cubicBezTo>
                    <a:lnTo>
                      <a:pt x="108"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0" name="Freeform 29"/>
              <p:cNvSpPr>
                <a:spLocks noEditPoints="1"/>
              </p:cNvSpPr>
              <p:nvPr/>
            </p:nvSpPr>
            <p:spPr bwMode="auto">
              <a:xfrm>
                <a:off x="6375400" y="10009188"/>
                <a:ext cx="476250" cy="560387"/>
              </a:xfrm>
              <a:custGeom>
                <a:avLst/>
                <a:gdLst>
                  <a:gd name="T0" fmla="*/ 126 w 126"/>
                  <a:gd name="T1" fmla="*/ 120 h 148"/>
                  <a:gd name="T2" fmla="*/ 97 w 126"/>
                  <a:gd name="T3" fmla="*/ 77 h 148"/>
                  <a:gd name="T4" fmla="*/ 108 w 126"/>
                  <a:gd name="T5" fmla="*/ 46 h 148"/>
                  <a:gd name="T6" fmla="*/ 63 w 126"/>
                  <a:gd name="T7" fmla="*/ 0 h 148"/>
                  <a:gd name="T8" fmla="*/ 18 w 126"/>
                  <a:gd name="T9" fmla="*/ 46 h 148"/>
                  <a:gd name="T10" fmla="*/ 30 w 126"/>
                  <a:gd name="T11" fmla="*/ 77 h 148"/>
                  <a:gd name="T12" fmla="*/ 0 w 126"/>
                  <a:gd name="T13" fmla="*/ 120 h 148"/>
                  <a:gd name="T14" fmla="*/ 0 w 126"/>
                  <a:gd name="T15" fmla="*/ 139 h 148"/>
                  <a:gd name="T16" fmla="*/ 9 w 126"/>
                  <a:gd name="T17" fmla="*/ 148 h 148"/>
                  <a:gd name="T18" fmla="*/ 117 w 126"/>
                  <a:gd name="T19" fmla="*/ 148 h 148"/>
                  <a:gd name="T20" fmla="*/ 126 w 126"/>
                  <a:gd name="T21" fmla="*/ 139 h 148"/>
                  <a:gd name="T22" fmla="*/ 126 w 126"/>
                  <a:gd name="T23" fmla="*/ 120 h 148"/>
                  <a:gd name="T24" fmla="*/ 63 w 126"/>
                  <a:gd name="T25" fmla="*/ 18 h 148"/>
                  <a:gd name="T26" fmla="*/ 90 w 126"/>
                  <a:gd name="T27" fmla="*/ 46 h 148"/>
                  <a:gd name="T28" fmla="*/ 63 w 126"/>
                  <a:gd name="T29" fmla="*/ 74 h 148"/>
                  <a:gd name="T30" fmla="*/ 36 w 126"/>
                  <a:gd name="T31" fmla="*/ 46 h 148"/>
                  <a:gd name="T32" fmla="*/ 63 w 126"/>
                  <a:gd name="T33" fmla="*/ 18 h 148"/>
                  <a:gd name="T34" fmla="*/ 108 w 126"/>
                  <a:gd name="T35" fmla="*/ 129 h 148"/>
                  <a:gd name="T36" fmla="*/ 18 w 126"/>
                  <a:gd name="T37" fmla="*/ 129 h 148"/>
                  <a:gd name="T38" fmla="*/ 18 w 126"/>
                  <a:gd name="T39" fmla="*/ 120 h 148"/>
                  <a:gd name="T40" fmla="*/ 45 w 126"/>
                  <a:gd name="T41" fmla="*/ 92 h 148"/>
                  <a:gd name="T42" fmla="*/ 81 w 126"/>
                  <a:gd name="T43" fmla="*/ 92 h 148"/>
                  <a:gd name="T44" fmla="*/ 108 w 126"/>
                  <a:gd name="T45" fmla="*/ 120 h 148"/>
                  <a:gd name="T46" fmla="*/ 108 w 126"/>
                  <a:gd name="T47" fmla="*/ 12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148">
                    <a:moveTo>
                      <a:pt x="126" y="120"/>
                    </a:moveTo>
                    <a:cubicBezTo>
                      <a:pt x="126" y="100"/>
                      <a:pt x="114" y="83"/>
                      <a:pt x="97" y="77"/>
                    </a:cubicBezTo>
                    <a:cubicBezTo>
                      <a:pt x="104" y="69"/>
                      <a:pt x="108" y="58"/>
                      <a:pt x="108" y="46"/>
                    </a:cubicBezTo>
                    <a:cubicBezTo>
                      <a:pt x="108" y="21"/>
                      <a:pt x="88" y="0"/>
                      <a:pt x="63" y="0"/>
                    </a:cubicBezTo>
                    <a:cubicBezTo>
                      <a:pt x="39" y="0"/>
                      <a:pt x="18" y="21"/>
                      <a:pt x="18" y="46"/>
                    </a:cubicBezTo>
                    <a:cubicBezTo>
                      <a:pt x="18" y="58"/>
                      <a:pt x="23" y="69"/>
                      <a:pt x="30" y="77"/>
                    </a:cubicBezTo>
                    <a:cubicBezTo>
                      <a:pt x="13" y="83"/>
                      <a:pt x="0" y="100"/>
                      <a:pt x="0" y="120"/>
                    </a:cubicBezTo>
                    <a:cubicBezTo>
                      <a:pt x="0" y="139"/>
                      <a:pt x="0" y="139"/>
                      <a:pt x="0" y="139"/>
                    </a:cubicBezTo>
                    <a:cubicBezTo>
                      <a:pt x="0" y="144"/>
                      <a:pt x="4" y="148"/>
                      <a:pt x="9" y="148"/>
                    </a:cubicBezTo>
                    <a:cubicBezTo>
                      <a:pt x="117" y="148"/>
                      <a:pt x="117" y="148"/>
                      <a:pt x="117" y="148"/>
                    </a:cubicBezTo>
                    <a:cubicBezTo>
                      <a:pt x="122" y="148"/>
                      <a:pt x="126" y="144"/>
                      <a:pt x="126" y="139"/>
                    </a:cubicBezTo>
                    <a:lnTo>
                      <a:pt x="126" y="120"/>
                    </a:lnTo>
                    <a:close/>
                    <a:moveTo>
                      <a:pt x="63" y="18"/>
                    </a:moveTo>
                    <a:cubicBezTo>
                      <a:pt x="78" y="18"/>
                      <a:pt x="90" y="31"/>
                      <a:pt x="90" y="46"/>
                    </a:cubicBezTo>
                    <a:cubicBezTo>
                      <a:pt x="90" y="61"/>
                      <a:pt x="78" y="74"/>
                      <a:pt x="63" y="74"/>
                    </a:cubicBezTo>
                    <a:cubicBezTo>
                      <a:pt x="48" y="74"/>
                      <a:pt x="36" y="61"/>
                      <a:pt x="36" y="46"/>
                    </a:cubicBezTo>
                    <a:cubicBezTo>
                      <a:pt x="36" y="31"/>
                      <a:pt x="48" y="18"/>
                      <a:pt x="63" y="18"/>
                    </a:cubicBezTo>
                    <a:close/>
                    <a:moveTo>
                      <a:pt x="108" y="129"/>
                    </a:moveTo>
                    <a:cubicBezTo>
                      <a:pt x="18" y="129"/>
                      <a:pt x="18" y="129"/>
                      <a:pt x="18" y="129"/>
                    </a:cubicBezTo>
                    <a:cubicBezTo>
                      <a:pt x="18" y="120"/>
                      <a:pt x="18" y="120"/>
                      <a:pt x="18" y="120"/>
                    </a:cubicBezTo>
                    <a:cubicBezTo>
                      <a:pt x="18" y="105"/>
                      <a:pt x="30" y="92"/>
                      <a:pt x="45" y="92"/>
                    </a:cubicBezTo>
                    <a:cubicBezTo>
                      <a:pt x="81" y="92"/>
                      <a:pt x="81" y="92"/>
                      <a:pt x="81" y="92"/>
                    </a:cubicBezTo>
                    <a:cubicBezTo>
                      <a:pt x="96" y="92"/>
                      <a:pt x="108" y="105"/>
                      <a:pt x="108" y="120"/>
                    </a:cubicBezTo>
                    <a:lnTo>
                      <a:pt x="108"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71" name="Freeform 30"/>
              <p:cNvSpPr>
                <a:spLocks noEditPoints="1"/>
              </p:cNvSpPr>
              <p:nvPr/>
            </p:nvSpPr>
            <p:spPr bwMode="auto">
              <a:xfrm>
                <a:off x="6648450" y="9450388"/>
                <a:ext cx="884238" cy="698500"/>
              </a:xfrm>
              <a:custGeom>
                <a:avLst/>
                <a:gdLst>
                  <a:gd name="T0" fmla="*/ 88 w 234"/>
                  <a:gd name="T1" fmla="*/ 146 h 185"/>
                  <a:gd name="T2" fmla="*/ 82 w 234"/>
                  <a:gd name="T3" fmla="*/ 173 h 185"/>
                  <a:gd name="T4" fmla="*/ 85 w 234"/>
                  <a:gd name="T5" fmla="*/ 183 h 185"/>
                  <a:gd name="T6" fmla="*/ 90 w 234"/>
                  <a:gd name="T7" fmla="*/ 185 h 185"/>
                  <a:gd name="T8" fmla="*/ 96 w 234"/>
                  <a:gd name="T9" fmla="*/ 183 h 185"/>
                  <a:gd name="T10" fmla="*/ 144 w 234"/>
                  <a:gd name="T11" fmla="*/ 146 h 185"/>
                  <a:gd name="T12" fmla="*/ 234 w 234"/>
                  <a:gd name="T13" fmla="*/ 74 h 185"/>
                  <a:gd name="T14" fmla="*/ 117 w 234"/>
                  <a:gd name="T15" fmla="*/ 0 h 185"/>
                  <a:gd name="T16" fmla="*/ 0 w 234"/>
                  <a:gd name="T17" fmla="*/ 74 h 185"/>
                  <a:gd name="T18" fmla="*/ 88 w 234"/>
                  <a:gd name="T19" fmla="*/ 146 h 185"/>
                  <a:gd name="T20" fmla="*/ 117 w 234"/>
                  <a:gd name="T21" fmla="*/ 18 h 185"/>
                  <a:gd name="T22" fmla="*/ 216 w 234"/>
                  <a:gd name="T23" fmla="*/ 74 h 185"/>
                  <a:gd name="T24" fmla="*/ 139 w 234"/>
                  <a:gd name="T25" fmla="*/ 128 h 185"/>
                  <a:gd name="T26" fmla="*/ 135 w 234"/>
                  <a:gd name="T27" fmla="*/ 130 h 185"/>
                  <a:gd name="T28" fmla="*/ 105 w 234"/>
                  <a:gd name="T29" fmla="*/ 153 h 185"/>
                  <a:gd name="T30" fmla="*/ 108 w 234"/>
                  <a:gd name="T31" fmla="*/ 140 h 185"/>
                  <a:gd name="T32" fmla="*/ 107 w 234"/>
                  <a:gd name="T33" fmla="*/ 132 h 185"/>
                  <a:gd name="T34" fmla="*/ 100 w 234"/>
                  <a:gd name="T35" fmla="*/ 129 h 185"/>
                  <a:gd name="T36" fmla="*/ 18 w 234"/>
                  <a:gd name="T37" fmla="*/ 74 h 185"/>
                  <a:gd name="T38" fmla="*/ 117 w 234"/>
                  <a:gd name="T39" fmla="*/ 1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85">
                    <a:moveTo>
                      <a:pt x="88" y="146"/>
                    </a:moveTo>
                    <a:cubicBezTo>
                      <a:pt x="82" y="173"/>
                      <a:pt x="82" y="173"/>
                      <a:pt x="82" y="173"/>
                    </a:cubicBezTo>
                    <a:cubicBezTo>
                      <a:pt x="81" y="177"/>
                      <a:pt x="82" y="181"/>
                      <a:pt x="85" y="183"/>
                    </a:cubicBezTo>
                    <a:cubicBezTo>
                      <a:pt x="87" y="184"/>
                      <a:pt x="89" y="185"/>
                      <a:pt x="90" y="185"/>
                    </a:cubicBezTo>
                    <a:cubicBezTo>
                      <a:pt x="92" y="185"/>
                      <a:pt x="94" y="184"/>
                      <a:pt x="96" y="183"/>
                    </a:cubicBezTo>
                    <a:cubicBezTo>
                      <a:pt x="144" y="146"/>
                      <a:pt x="144" y="146"/>
                      <a:pt x="144" y="146"/>
                    </a:cubicBezTo>
                    <a:cubicBezTo>
                      <a:pt x="197" y="138"/>
                      <a:pt x="234" y="109"/>
                      <a:pt x="234" y="74"/>
                    </a:cubicBezTo>
                    <a:cubicBezTo>
                      <a:pt x="234" y="32"/>
                      <a:pt x="183" y="0"/>
                      <a:pt x="117" y="0"/>
                    </a:cubicBezTo>
                    <a:cubicBezTo>
                      <a:pt x="52" y="0"/>
                      <a:pt x="0" y="32"/>
                      <a:pt x="0" y="74"/>
                    </a:cubicBezTo>
                    <a:cubicBezTo>
                      <a:pt x="0" y="108"/>
                      <a:pt x="37" y="137"/>
                      <a:pt x="88" y="146"/>
                    </a:cubicBezTo>
                    <a:close/>
                    <a:moveTo>
                      <a:pt x="117" y="18"/>
                    </a:moveTo>
                    <a:cubicBezTo>
                      <a:pt x="171" y="18"/>
                      <a:pt x="216" y="44"/>
                      <a:pt x="216" y="74"/>
                    </a:cubicBezTo>
                    <a:cubicBezTo>
                      <a:pt x="216" y="99"/>
                      <a:pt x="184" y="122"/>
                      <a:pt x="139" y="128"/>
                    </a:cubicBezTo>
                    <a:cubicBezTo>
                      <a:pt x="138" y="128"/>
                      <a:pt x="136" y="129"/>
                      <a:pt x="135" y="130"/>
                    </a:cubicBezTo>
                    <a:cubicBezTo>
                      <a:pt x="105" y="153"/>
                      <a:pt x="105" y="153"/>
                      <a:pt x="105" y="153"/>
                    </a:cubicBezTo>
                    <a:cubicBezTo>
                      <a:pt x="108" y="140"/>
                      <a:pt x="108" y="140"/>
                      <a:pt x="108" y="140"/>
                    </a:cubicBezTo>
                    <a:cubicBezTo>
                      <a:pt x="109" y="137"/>
                      <a:pt x="108" y="135"/>
                      <a:pt x="107" y="132"/>
                    </a:cubicBezTo>
                    <a:cubicBezTo>
                      <a:pt x="105" y="130"/>
                      <a:pt x="103" y="129"/>
                      <a:pt x="100" y="129"/>
                    </a:cubicBezTo>
                    <a:cubicBezTo>
                      <a:pt x="54" y="124"/>
                      <a:pt x="18" y="100"/>
                      <a:pt x="18" y="74"/>
                    </a:cubicBezTo>
                    <a:cubicBezTo>
                      <a:pt x="18" y="44"/>
                      <a:pt x="64" y="18"/>
                      <a:pt x="117"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grpSp>
      <p:sp>
        <p:nvSpPr>
          <p:cNvPr id="56" name="Text Placeholder 22"/>
          <p:cNvSpPr txBox="1">
            <a:spLocks/>
          </p:cNvSpPr>
          <p:nvPr/>
        </p:nvSpPr>
        <p:spPr>
          <a:xfrm>
            <a:off x="5261480" y="9730968"/>
            <a:ext cx="3196720" cy="1920224"/>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342900" indent="-342900" algn="l" rtl="0">
              <a:buNone/>
            </a:pPr>
            <a:r>
              <a:rPr lang="en-US" altLang="zh-CN" sz="2000" b="1" i="0" u="none" baseline="0" dirty="0"/>
              <a:t>1.	</a:t>
            </a:r>
            <a:r>
              <a:rPr lang="zh-CN" sz="2000" b="1" i="0" u="none" baseline="0" dirty="0">
                <a:latin typeface="SimHei" panose="02010609060101010101" pitchFamily="49" charset="-122"/>
                <a:ea typeface="SimHei" panose="02010609060101010101" pitchFamily="49" charset="-122"/>
              </a:rPr>
              <a:t>您可以接待访客，</a:t>
            </a:r>
            <a:r>
              <a:rPr lang="zh-CN" sz="2000" b="0" i="0" u="none" baseline="0" dirty="0">
                <a:latin typeface="SimHei" panose="02010609060101010101" pitchFamily="49" charset="-122"/>
                <a:ea typeface="SimHei" panose="02010609060101010101" pitchFamily="49" charset="-122"/>
              </a:rPr>
              <a:t>包括您的家人、朋友、社区领袖和律师。</a:t>
            </a:r>
            <a:r>
              <a:rPr lang="zh-CN" sz="2000" b="0" i="0" u="none" baseline="0" dirty="0"/>
              <a:t> </a:t>
            </a:r>
          </a:p>
          <a:p>
            <a:pPr marL="342900" indent="-342900" algn="l" rtl="0">
              <a:buNone/>
            </a:pPr>
            <a:r>
              <a:rPr lang="en-US" altLang="zh-CN" sz="2000" b="1" i="0" u="none" baseline="0" dirty="0"/>
              <a:t>2.</a:t>
            </a:r>
            <a:r>
              <a:rPr lang="en-US" altLang="zh-CN" sz="2000" b="0" i="0" u="none" baseline="0" dirty="0"/>
              <a:t>	</a:t>
            </a:r>
            <a:r>
              <a:rPr lang="zh-CN" sz="2000" b="0" i="0" u="none" baseline="0" dirty="0">
                <a:latin typeface="SimHei" panose="02010609060101010101" pitchFamily="49" charset="-122"/>
                <a:ea typeface="SimHei" panose="02010609060101010101" pitchFamily="49" charset="-122"/>
              </a:rPr>
              <a:t>请注意，</a:t>
            </a:r>
            <a:r>
              <a:rPr lang="zh-CN" sz="2000" b="1" i="0" u="none" baseline="0" dirty="0">
                <a:latin typeface="SimHei" panose="02010609060101010101" pitchFamily="49" charset="-122"/>
                <a:ea typeface="SimHei" panose="02010609060101010101" pitchFamily="49" charset="-122"/>
              </a:rPr>
              <a:t>每个监狱都有自己的规则</a:t>
            </a:r>
            <a:r>
              <a:rPr lang="zh-CN" sz="2000" b="0" i="0" u="none" baseline="0" dirty="0">
                <a:latin typeface="SimHei" panose="02010609060101010101" pitchFamily="49" charset="-122"/>
                <a:ea typeface="SimHei" panose="02010609060101010101" pitchFamily="49" charset="-122"/>
              </a:rPr>
              <a:t>，访客必须事先查看。</a:t>
            </a:r>
          </a:p>
        </p:txBody>
      </p:sp>
      <p:pic>
        <p:nvPicPr>
          <p:cNvPr id="7" name="Picture Placeholder 6" descr="Logo&#10;&#10;Description automatically generated">
            <a:extLst>
              <a:ext uri="{FF2B5EF4-FFF2-40B4-BE49-F238E27FC236}">
                <a16:creationId xmlns:a16="http://schemas.microsoft.com/office/drawing/2014/main" id="{0C7D0688-BC0A-49B8-80E2-67F4319D28B9}"/>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a:stretch>
            <a:fillRect/>
          </a:stretch>
        </p:blipFill>
        <p:spPr/>
      </p:pic>
      <p:sp>
        <p:nvSpPr>
          <p:cNvPr id="3" name="BainBulletsConfiguration" hidden="1"/>
          <p:cNvSpPr txBox="1"/>
          <p:nvPr/>
        </p:nvSpPr>
        <p:spPr bwMode="gray">
          <a:xfrm>
            <a:off x="10477" y="4953952"/>
            <a:ext cx="85628" cy="75369"/>
          </a:xfrm>
          <a:prstGeom prst="rect">
            <a:avLst/>
          </a:prstGeom>
          <a:noFill/>
        </p:spPr>
        <p:txBody>
          <a:bodyPr vert="horz" wrap="none" lIns="29700" tIns="29700" rIns="29700" bIns="29700" rtlCol="0">
            <a:spAutoFit/>
          </a:bodyPr>
          <a:lstStyle/>
          <a:p>
            <a:pPr marL="0" indent="0" algn="l" rtl="0">
              <a:buNone/>
            </a:pPr>
            <a:r>
              <a:rPr lang="zh-CN" sz="100" b="0" i="0" u="none" baseline="0">
                <a:solidFill>
                  <a:srgbClr val="FFFFFF"/>
                </a:solidFill>
              </a:rPr>
              <a:t>6_84</a:t>
            </a:r>
            <a:endParaRPr lang="zh-CN" sz="100" dirty="0" err="1">
              <a:solidFill>
                <a:srgbClr val="FFFFFF"/>
              </a:solidFill>
            </a:endParaRPr>
          </a:p>
        </p:txBody>
      </p:sp>
      <p:pic>
        <p:nvPicPr>
          <p:cNvPr id="10" name="Picture 9"/>
          <p:cNvPicPr>
            <a:picLocks noChangeAspect="1"/>
          </p:cNvPicPr>
          <p:nvPr/>
        </p:nvPicPr>
        <p:blipFill rotWithShape="1">
          <a:blip r:embed="rId3"/>
          <a:srcRect t="17636" b="17636"/>
          <a:stretch/>
        </p:blipFill>
        <p:spPr>
          <a:xfrm>
            <a:off x="914400" y="457200"/>
            <a:ext cx="4114800" cy="4114800"/>
          </a:xfrm>
          <a:prstGeom prst="rect">
            <a:avLst/>
          </a:prstGeom>
        </p:spPr>
      </p:pic>
      <p:sp>
        <p:nvSpPr>
          <p:cNvPr id="21" name="Text Placeholder 22"/>
          <p:cNvSpPr txBox="1">
            <a:spLocks/>
          </p:cNvSpPr>
          <p:nvPr/>
        </p:nvSpPr>
        <p:spPr>
          <a:xfrm>
            <a:off x="5358341" y="1828800"/>
            <a:ext cx="3456517" cy="137160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ctr" rtl="0">
              <a:buNone/>
            </a:pPr>
            <a:r>
              <a:rPr lang="zh-CN" sz="2400" b="0" i="0" u="none" baseline="0" dirty="0">
                <a:latin typeface="SimHei" panose="02010609060101010101" pitchFamily="49" charset="-122"/>
                <a:ea typeface="SimHei" panose="02010609060101010101" pitchFamily="49" charset="-122"/>
              </a:rPr>
              <a:t>您可以告诉 </a:t>
            </a:r>
            <a:r>
              <a:rPr lang="zh-CN" sz="2400" b="0" i="0" u="none" baseline="0" dirty="0"/>
              <a:t>ICE </a:t>
            </a:r>
            <a:r>
              <a:rPr lang="zh-CN" sz="2400" b="0" i="0" u="none" baseline="0" dirty="0">
                <a:latin typeface="SimHei" panose="02010609060101010101" pitchFamily="49" charset="-122"/>
                <a:ea typeface="SimHei" panose="02010609060101010101" pitchFamily="49" charset="-122"/>
              </a:rPr>
              <a:t>您是否有</a:t>
            </a:r>
            <a:r>
              <a:rPr lang="zh-CN" sz="2400" b="1" i="0" u="none" baseline="0" dirty="0">
                <a:latin typeface="SimHei" panose="02010609060101010101" pitchFamily="49" charset="-122"/>
                <a:ea typeface="SimHei" panose="02010609060101010101" pitchFamily="49" charset="-122"/>
              </a:rPr>
              <a:t>医疗问题</a:t>
            </a:r>
            <a:r>
              <a:rPr lang="zh-CN" sz="2400" b="0" i="0" u="none" baseline="0" dirty="0">
                <a:latin typeface="SimHei" panose="02010609060101010101" pitchFamily="49" charset="-122"/>
                <a:ea typeface="SimHei" panose="02010609060101010101" pitchFamily="49" charset="-122"/>
              </a:rPr>
              <a:t>或者需要</a:t>
            </a:r>
            <a:r>
              <a:rPr lang="zh-CN" sz="2400" b="1" i="0" u="none" baseline="0" dirty="0">
                <a:latin typeface="SimHei" panose="02010609060101010101" pitchFamily="49" charset="-122"/>
                <a:ea typeface="SimHei" panose="02010609060101010101" pitchFamily="49" charset="-122"/>
              </a:rPr>
              <a:t>安排儿童照管</a:t>
            </a:r>
            <a:r>
              <a:rPr lang="zh-CN" sz="2400" b="0" i="0" u="none" baseline="0" dirty="0">
                <a:latin typeface="SimHei" panose="02010609060101010101" pitchFamily="49" charset="-122"/>
                <a:ea typeface="SimHei" panose="02010609060101010101" pitchFamily="49" charset="-122"/>
              </a:rPr>
              <a:t>。 </a:t>
            </a:r>
          </a:p>
        </p:txBody>
      </p:sp>
      <p:grpSp>
        <p:nvGrpSpPr>
          <p:cNvPr id="59" name="Group 58"/>
          <p:cNvGrpSpPr/>
          <p:nvPr/>
        </p:nvGrpSpPr>
        <p:grpSpPr>
          <a:xfrm>
            <a:off x="1722887" y="9707443"/>
            <a:ext cx="2312608" cy="2167400"/>
            <a:chOff x="2159001" y="9569450"/>
            <a:chExt cx="1365249" cy="1279526"/>
          </a:xfrm>
          <a:solidFill>
            <a:schemeClr val="bg1">
              <a:lumMod val="60000"/>
              <a:lumOff val="40000"/>
            </a:schemeClr>
          </a:solidFill>
        </p:grpSpPr>
        <p:sp>
          <p:nvSpPr>
            <p:cNvPr id="51" name="Freeform 22"/>
            <p:cNvSpPr>
              <a:spLocks noEditPoints="1"/>
            </p:cNvSpPr>
            <p:nvPr/>
          </p:nvSpPr>
          <p:spPr bwMode="auto">
            <a:xfrm>
              <a:off x="2159001" y="9815513"/>
              <a:ext cx="1117600" cy="1033463"/>
            </a:xfrm>
            <a:custGeom>
              <a:avLst/>
              <a:gdLst>
                <a:gd name="T0" fmla="*/ 297 w 335"/>
                <a:gd name="T1" fmla="*/ 187 h 310"/>
                <a:gd name="T2" fmla="*/ 257 w 335"/>
                <a:gd name="T3" fmla="*/ 187 h 310"/>
                <a:gd name="T4" fmla="*/ 231 w 335"/>
                <a:gd name="T5" fmla="*/ 212 h 310"/>
                <a:gd name="T6" fmla="*/ 162 w 335"/>
                <a:gd name="T7" fmla="*/ 173 h 310"/>
                <a:gd name="T8" fmla="*/ 123 w 335"/>
                <a:gd name="T9" fmla="*/ 104 h 310"/>
                <a:gd name="T10" fmla="*/ 148 w 335"/>
                <a:gd name="T11" fmla="*/ 78 h 310"/>
                <a:gd name="T12" fmla="*/ 157 w 335"/>
                <a:gd name="T13" fmla="*/ 58 h 310"/>
                <a:gd name="T14" fmla="*/ 148 w 335"/>
                <a:gd name="T15" fmla="*/ 38 h 310"/>
                <a:gd name="T16" fmla="*/ 121 w 335"/>
                <a:gd name="T17" fmla="*/ 11 h 310"/>
                <a:gd name="T18" fmla="*/ 81 w 335"/>
                <a:gd name="T19" fmla="*/ 11 h 310"/>
                <a:gd name="T20" fmla="*/ 54 w 335"/>
                <a:gd name="T21" fmla="*/ 38 h 310"/>
                <a:gd name="T22" fmla="*/ 98 w 335"/>
                <a:gd name="T23" fmla="*/ 237 h 310"/>
                <a:gd name="T24" fmla="*/ 235 w 335"/>
                <a:gd name="T25" fmla="*/ 306 h 310"/>
                <a:gd name="T26" fmla="*/ 297 w 335"/>
                <a:gd name="T27" fmla="*/ 281 h 310"/>
                <a:gd name="T28" fmla="*/ 324 w 335"/>
                <a:gd name="T29" fmla="*/ 254 h 310"/>
                <a:gd name="T30" fmla="*/ 324 w 335"/>
                <a:gd name="T31" fmla="*/ 214 h 310"/>
                <a:gd name="T32" fmla="*/ 297 w 335"/>
                <a:gd name="T33" fmla="*/ 187 h 310"/>
                <a:gd name="T34" fmla="*/ 311 w 335"/>
                <a:gd name="T35" fmla="*/ 241 h 310"/>
                <a:gd name="T36" fmla="*/ 284 w 335"/>
                <a:gd name="T37" fmla="*/ 268 h 310"/>
                <a:gd name="T38" fmla="*/ 111 w 335"/>
                <a:gd name="T39" fmla="*/ 224 h 310"/>
                <a:gd name="T40" fmla="*/ 52 w 335"/>
                <a:gd name="T41" fmla="*/ 131 h 310"/>
                <a:gd name="T42" fmla="*/ 67 w 335"/>
                <a:gd name="T43" fmla="*/ 51 h 310"/>
                <a:gd name="T44" fmla="*/ 94 w 335"/>
                <a:gd name="T45" fmla="*/ 24 h 310"/>
                <a:gd name="T46" fmla="*/ 101 w 335"/>
                <a:gd name="T47" fmla="*/ 21 h 310"/>
                <a:gd name="T48" fmla="*/ 108 w 335"/>
                <a:gd name="T49" fmla="*/ 24 h 310"/>
                <a:gd name="T50" fmla="*/ 135 w 335"/>
                <a:gd name="T51" fmla="*/ 51 h 310"/>
                <a:gd name="T52" fmla="*/ 138 w 335"/>
                <a:gd name="T53" fmla="*/ 58 h 310"/>
                <a:gd name="T54" fmla="*/ 135 w 335"/>
                <a:gd name="T55" fmla="*/ 65 h 310"/>
                <a:gd name="T56" fmla="*/ 108 w 335"/>
                <a:gd name="T57" fmla="*/ 92 h 310"/>
                <a:gd name="T58" fmla="*/ 106 w 335"/>
                <a:gd name="T59" fmla="*/ 96 h 310"/>
                <a:gd name="T60" fmla="*/ 149 w 335"/>
                <a:gd name="T61" fmla="*/ 186 h 310"/>
                <a:gd name="T62" fmla="*/ 239 w 335"/>
                <a:gd name="T63" fmla="*/ 229 h 310"/>
                <a:gd name="T64" fmla="*/ 243 w 335"/>
                <a:gd name="T65" fmla="*/ 227 h 310"/>
                <a:gd name="T66" fmla="*/ 270 w 335"/>
                <a:gd name="T67" fmla="*/ 200 h 310"/>
                <a:gd name="T68" fmla="*/ 284 w 335"/>
                <a:gd name="T69" fmla="*/ 200 h 310"/>
                <a:gd name="T70" fmla="*/ 311 w 335"/>
                <a:gd name="T71" fmla="*/ 227 h 310"/>
                <a:gd name="T72" fmla="*/ 311 w 335"/>
                <a:gd name="T73" fmla="*/ 241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35" h="310">
                  <a:moveTo>
                    <a:pt x="297" y="187"/>
                  </a:moveTo>
                  <a:cubicBezTo>
                    <a:pt x="286" y="175"/>
                    <a:pt x="268" y="175"/>
                    <a:pt x="257" y="187"/>
                  </a:cubicBezTo>
                  <a:cubicBezTo>
                    <a:pt x="231" y="212"/>
                    <a:pt x="231" y="212"/>
                    <a:pt x="231" y="212"/>
                  </a:cubicBezTo>
                  <a:cubicBezTo>
                    <a:pt x="216" y="215"/>
                    <a:pt x="188" y="199"/>
                    <a:pt x="162" y="173"/>
                  </a:cubicBezTo>
                  <a:cubicBezTo>
                    <a:pt x="136" y="147"/>
                    <a:pt x="120" y="119"/>
                    <a:pt x="123" y="104"/>
                  </a:cubicBezTo>
                  <a:cubicBezTo>
                    <a:pt x="148" y="78"/>
                    <a:pt x="148" y="78"/>
                    <a:pt x="148" y="78"/>
                  </a:cubicBezTo>
                  <a:cubicBezTo>
                    <a:pt x="154" y="73"/>
                    <a:pt x="157" y="66"/>
                    <a:pt x="157" y="58"/>
                  </a:cubicBezTo>
                  <a:cubicBezTo>
                    <a:pt x="157" y="50"/>
                    <a:pt x="154" y="43"/>
                    <a:pt x="148" y="38"/>
                  </a:cubicBezTo>
                  <a:cubicBezTo>
                    <a:pt x="121" y="11"/>
                    <a:pt x="121" y="11"/>
                    <a:pt x="121" y="11"/>
                  </a:cubicBezTo>
                  <a:cubicBezTo>
                    <a:pt x="111" y="0"/>
                    <a:pt x="92" y="0"/>
                    <a:pt x="81" y="11"/>
                  </a:cubicBezTo>
                  <a:cubicBezTo>
                    <a:pt x="54" y="38"/>
                    <a:pt x="54" y="38"/>
                    <a:pt x="54" y="38"/>
                  </a:cubicBezTo>
                  <a:cubicBezTo>
                    <a:pt x="0" y="91"/>
                    <a:pt x="39" y="179"/>
                    <a:pt x="98" y="237"/>
                  </a:cubicBezTo>
                  <a:cubicBezTo>
                    <a:pt x="137" y="276"/>
                    <a:pt x="189" y="306"/>
                    <a:pt x="235" y="306"/>
                  </a:cubicBezTo>
                  <a:cubicBezTo>
                    <a:pt x="258" y="306"/>
                    <a:pt x="279" y="299"/>
                    <a:pt x="297" y="281"/>
                  </a:cubicBezTo>
                  <a:cubicBezTo>
                    <a:pt x="324" y="254"/>
                    <a:pt x="324" y="254"/>
                    <a:pt x="324" y="254"/>
                  </a:cubicBezTo>
                  <a:cubicBezTo>
                    <a:pt x="335" y="243"/>
                    <a:pt x="335" y="225"/>
                    <a:pt x="324" y="214"/>
                  </a:cubicBezTo>
                  <a:lnTo>
                    <a:pt x="297" y="187"/>
                  </a:lnTo>
                  <a:close/>
                  <a:moveTo>
                    <a:pt x="311" y="241"/>
                  </a:moveTo>
                  <a:cubicBezTo>
                    <a:pt x="284" y="268"/>
                    <a:pt x="284" y="268"/>
                    <a:pt x="284" y="268"/>
                  </a:cubicBezTo>
                  <a:cubicBezTo>
                    <a:pt x="242" y="310"/>
                    <a:pt x="165" y="278"/>
                    <a:pt x="111" y="224"/>
                  </a:cubicBezTo>
                  <a:cubicBezTo>
                    <a:pt x="82" y="195"/>
                    <a:pt x="61" y="162"/>
                    <a:pt x="52" y="131"/>
                  </a:cubicBezTo>
                  <a:cubicBezTo>
                    <a:pt x="46" y="108"/>
                    <a:pt x="43" y="76"/>
                    <a:pt x="67" y="51"/>
                  </a:cubicBezTo>
                  <a:cubicBezTo>
                    <a:pt x="94" y="24"/>
                    <a:pt x="94" y="24"/>
                    <a:pt x="94" y="24"/>
                  </a:cubicBezTo>
                  <a:cubicBezTo>
                    <a:pt x="96" y="22"/>
                    <a:pt x="99" y="21"/>
                    <a:pt x="101" y="21"/>
                  </a:cubicBezTo>
                  <a:cubicBezTo>
                    <a:pt x="104" y="21"/>
                    <a:pt x="106" y="22"/>
                    <a:pt x="108" y="24"/>
                  </a:cubicBezTo>
                  <a:cubicBezTo>
                    <a:pt x="135" y="51"/>
                    <a:pt x="135" y="51"/>
                    <a:pt x="135" y="51"/>
                  </a:cubicBezTo>
                  <a:cubicBezTo>
                    <a:pt x="137" y="53"/>
                    <a:pt x="138" y="55"/>
                    <a:pt x="138" y="58"/>
                  </a:cubicBezTo>
                  <a:cubicBezTo>
                    <a:pt x="138" y="61"/>
                    <a:pt x="137" y="63"/>
                    <a:pt x="135" y="65"/>
                  </a:cubicBezTo>
                  <a:cubicBezTo>
                    <a:pt x="108" y="92"/>
                    <a:pt x="108" y="92"/>
                    <a:pt x="108" y="92"/>
                  </a:cubicBezTo>
                  <a:cubicBezTo>
                    <a:pt x="107" y="93"/>
                    <a:pt x="106" y="94"/>
                    <a:pt x="106" y="96"/>
                  </a:cubicBezTo>
                  <a:cubicBezTo>
                    <a:pt x="97" y="122"/>
                    <a:pt x="122" y="160"/>
                    <a:pt x="149" y="186"/>
                  </a:cubicBezTo>
                  <a:cubicBezTo>
                    <a:pt x="175" y="213"/>
                    <a:pt x="213" y="238"/>
                    <a:pt x="239" y="229"/>
                  </a:cubicBezTo>
                  <a:cubicBezTo>
                    <a:pt x="241" y="229"/>
                    <a:pt x="242" y="228"/>
                    <a:pt x="243" y="227"/>
                  </a:cubicBezTo>
                  <a:cubicBezTo>
                    <a:pt x="270" y="200"/>
                    <a:pt x="270" y="200"/>
                    <a:pt x="270" y="200"/>
                  </a:cubicBezTo>
                  <a:cubicBezTo>
                    <a:pt x="274" y="196"/>
                    <a:pt x="280" y="196"/>
                    <a:pt x="284" y="200"/>
                  </a:cubicBezTo>
                  <a:cubicBezTo>
                    <a:pt x="311" y="227"/>
                    <a:pt x="311" y="227"/>
                    <a:pt x="311" y="227"/>
                  </a:cubicBezTo>
                  <a:cubicBezTo>
                    <a:pt x="315" y="231"/>
                    <a:pt x="315" y="237"/>
                    <a:pt x="311" y="2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54" name="Freeform 23"/>
            <p:cNvSpPr>
              <a:spLocks noEditPoints="1"/>
            </p:cNvSpPr>
            <p:nvPr/>
          </p:nvSpPr>
          <p:spPr bwMode="auto">
            <a:xfrm>
              <a:off x="2827338" y="9569450"/>
              <a:ext cx="696912" cy="633413"/>
            </a:xfrm>
            <a:custGeom>
              <a:avLst/>
              <a:gdLst>
                <a:gd name="T0" fmla="*/ 180 w 209"/>
                <a:gd name="T1" fmla="*/ 0 h 190"/>
                <a:gd name="T2" fmla="*/ 28 w 209"/>
                <a:gd name="T3" fmla="*/ 0 h 190"/>
                <a:gd name="T4" fmla="*/ 0 w 209"/>
                <a:gd name="T5" fmla="*/ 29 h 190"/>
                <a:gd name="T6" fmla="*/ 0 w 209"/>
                <a:gd name="T7" fmla="*/ 124 h 190"/>
                <a:gd name="T8" fmla="*/ 28 w 209"/>
                <a:gd name="T9" fmla="*/ 152 h 190"/>
                <a:gd name="T10" fmla="*/ 66 w 209"/>
                <a:gd name="T11" fmla="*/ 152 h 190"/>
                <a:gd name="T12" fmla="*/ 66 w 209"/>
                <a:gd name="T13" fmla="*/ 181 h 190"/>
                <a:gd name="T14" fmla="*/ 71 w 209"/>
                <a:gd name="T15" fmla="*/ 189 h 190"/>
                <a:gd name="T16" fmla="*/ 76 w 209"/>
                <a:gd name="T17" fmla="*/ 190 h 190"/>
                <a:gd name="T18" fmla="*/ 82 w 209"/>
                <a:gd name="T19" fmla="*/ 188 h 190"/>
                <a:gd name="T20" fmla="*/ 126 w 209"/>
                <a:gd name="T21" fmla="*/ 152 h 190"/>
                <a:gd name="T22" fmla="*/ 180 w 209"/>
                <a:gd name="T23" fmla="*/ 152 h 190"/>
                <a:gd name="T24" fmla="*/ 209 w 209"/>
                <a:gd name="T25" fmla="*/ 124 h 190"/>
                <a:gd name="T26" fmla="*/ 209 w 209"/>
                <a:gd name="T27" fmla="*/ 29 h 190"/>
                <a:gd name="T28" fmla="*/ 180 w 209"/>
                <a:gd name="T29" fmla="*/ 0 h 190"/>
                <a:gd name="T30" fmla="*/ 190 w 209"/>
                <a:gd name="T31" fmla="*/ 124 h 190"/>
                <a:gd name="T32" fmla="*/ 180 w 209"/>
                <a:gd name="T33" fmla="*/ 133 h 190"/>
                <a:gd name="T34" fmla="*/ 123 w 209"/>
                <a:gd name="T35" fmla="*/ 133 h 190"/>
                <a:gd name="T36" fmla="*/ 117 w 209"/>
                <a:gd name="T37" fmla="*/ 135 h 190"/>
                <a:gd name="T38" fmla="*/ 85 w 209"/>
                <a:gd name="T39" fmla="*/ 161 h 190"/>
                <a:gd name="T40" fmla="*/ 85 w 209"/>
                <a:gd name="T41" fmla="*/ 143 h 190"/>
                <a:gd name="T42" fmla="*/ 76 w 209"/>
                <a:gd name="T43" fmla="*/ 133 h 190"/>
                <a:gd name="T44" fmla="*/ 28 w 209"/>
                <a:gd name="T45" fmla="*/ 133 h 190"/>
                <a:gd name="T46" fmla="*/ 19 w 209"/>
                <a:gd name="T47" fmla="*/ 124 h 190"/>
                <a:gd name="T48" fmla="*/ 19 w 209"/>
                <a:gd name="T49" fmla="*/ 29 h 190"/>
                <a:gd name="T50" fmla="*/ 28 w 209"/>
                <a:gd name="T51" fmla="*/ 19 h 190"/>
                <a:gd name="T52" fmla="*/ 180 w 209"/>
                <a:gd name="T53" fmla="*/ 19 h 190"/>
                <a:gd name="T54" fmla="*/ 190 w 209"/>
                <a:gd name="T55" fmla="*/ 29 h 190"/>
                <a:gd name="T56" fmla="*/ 190 w 209"/>
                <a:gd name="T57" fmla="*/ 12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9" h="190">
                  <a:moveTo>
                    <a:pt x="180" y="0"/>
                  </a:moveTo>
                  <a:cubicBezTo>
                    <a:pt x="28" y="0"/>
                    <a:pt x="28" y="0"/>
                    <a:pt x="28" y="0"/>
                  </a:cubicBezTo>
                  <a:cubicBezTo>
                    <a:pt x="12" y="0"/>
                    <a:pt x="0" y="13"/>
                    <a:pt x="0" y="29"/>
                  </a:cubicBezTo>
                  <a:cubicBezTo>
                    <a:pt x="0" y="124"/>
                    <a:pt x="0" y="124"/>
                    <a:pt x="0" y="124"/>
                  </a:cubicBezTo>
                  <a:cubicBezTo>
                    <a:pt x="0" y="140"/>
                    <a:pt x="12" y="152"/>
                    <a:pt x="28" y="152"/>
                  </a:cubicBezTo>
                  <a:cubicBezTo>
                    <a:pt x="66" y="152"/>
                    <a:pt x="66" y="152"/>
                    <a:pt x="66" y="152"/>
                  </a:cubicBezTo>
                  <a:cubicBezTo>
                    <a:pt x="66" y="181"/>
                    <a:pt x="66" y="181"/>
                    <a:pt x="66" y="181"/>
                  </a:cubicBezTo>
                  <a:cubicBezTo>
                    <a:pt x="66" y="185"/>
                    <a:pt x="68" y="188"/>
                    <a:pt x="71" y="189"/>
                  </a:cubicBezTo>
                  <a:cubicBezTo>
                    <a:pt x="73" y="190"/>
                    <a:pt x="74" y="190"/>
                    <a:pt x="76" y="190"/>
                  </a:cubicBezTo>
                  <a:cubicBezTo>
                    <a:pt x="78" y="190"/>
                    <a:pt x="80" y="190"/>
                    <a:pt x="82" y="188"/>
                  </a:cubicBezTo>
                  <a:cubicBezTo>
                    <a:pt x="126" y="152"/>
                    <a:pt x="126" y="152"/>
                    <a:pt x="126" y="152"/>
                  </a:cubicBezTo>
                  <a:cubicBezTo>
                    <a:pt x="180" y="152"/>
                    <a:pt x="180" y="152"/>
                    <a:pt x="180" y="152"/>
                  </a:cubicBezTo>
                  <a:cubicBezTo>
                    <a:pt x="196" y="152"/>
                    <a:pt x="209" y="140"/>
                    <a:pt x="209" y="124"/>
                  </a:cubicBezTo>
                  <a:cubicBezTo>
                    <a:pt x="209" y="29"/>
                    <a:pt x="209" y="29"/>
                    <a:pt x="209" y="29"/>
                  </a:cubicBezTo>
                  <a:cubicBezTo>
                    <a:pt x="209" y="13"/>
                    <a:pt x="196" y="0"/>
                    <a:pt x="180" y="0"/>
                  </a:cubicBezTo>
                  <a:close/>
                  <a:moveTo>
                    <a:pt x="190" y="124"/>
                  </a:moveTo>
                  <a:cubicBezTo>
                    <a:pt x="190" y="129"/>
                    <a:pt x="185" y="133"/>
                    <a:pt x="180" y="133"/>
                  </a:cubicBezTo>
                  <a:cubicBezTo>
                    <a:pt x="123" y="133"/>
                    <a:pt x="123" y="133"/>
                    <a:pt x="123" y="133"/>
                  </a:cubicBezTo>
                  <a:cubicBezTo>
                    <a:pt x="121" y="133"/>
                    <a:pt x="119" y="134"/>
                    <a:pt x="117" y="135"/>
                  </a:cubicBezTo>
                  <a:cubicBezTo>
                    <a:pt x="85" y="161"/>
                    <a:pt x="85" y="161"/>
                    <a:pt x="85" y="161"/>
                  </a:cubicBezTo>
                  <a:cubicBezTo>
                    <a:pt x="85" y="143"/>
                    <a:pt x="85" y="143"/>
                    <a:pt x="85" y="143"/>
                  </a:cubicBezTo>
                  <a:cubicBezTo>
                    <a:pt x="85" y="138"/>
                    <a:pt x="81" y="133"/>
                    <a:pt x="76" y="133"/>
                  </a:cubicBezTo>
                  <a:cubicBezTo>
                    <a:pt x="28" y="133"/>
                    <a:pt x="28" y="133"/>
                    <a:pt x="28" y="133"/>
                  </a:cubicBezTo>
                  <a:cubicBezTo>
                    <a:pt x="23" y="133"/>
                    <a:pt x="19" y="129"/>
                    <a:pt x="19" y="124"/>
                  </a:cubicBezTo>
                  <a:cubicBezTo>
                    <a:pt x="19" y="29"/>
                    <a:pt x="19" y="29"/>
                    <a:pt x="19" y="29"/>
                  </a:cubicBezTo>
                  <a:cubicBezTo>
                    <a:pt x="19" y="24"/>
                    <a:pt x="23" y="19"/>
                    <a:pt x="28" y="19"/>
                  </a:cubicBezTo>
                  <a:cubicBezTo>
                    <a:pt x="180" y="19"/>
                    <a:pt x="180" y="19"/>
                    <a:pt x="180" y="19"/>
                  </a:cubicBezTo>
                  <a:cubicBezTo>
                    <a:pt x="185" y="19"/>
                    <a:pt x="190" y="24"/>
                    <a:pt x="190" y="29"/>
                  </a:cubicBezTo>
                  <a:lnTo>
                    <a:pt x="190"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grpSp>
        <p:nvGrpSpPr>
          <p:cNvPr id="46" name="Group 45"/>
          <p:cNvGrpSpPr/>
          <p:nvPr/>
        </p:nvGrpSpPr>
        <p:grpSpPr>
          <a:xfrm>
            <a:off x="6440993" y="5628807"/>
            <a:ext cx="1291214" cy="1799936"/>
            <a:chOff x="6589713" y="5295900"/>
            <a:chExt cx="1003300" cy="1398588"/>
          </a:xfrm>
          <a:solidFill>
            <a:schemeClr val="accent2">
              <a:alpha val="75000"/>
            </a:schemeClr>
          </a:solidFill>
        </p:grpSpPr>
        <p:sp>
          <p:nvSpPr>
            <p:cNvPr id="36" name="Freeform 17"/>
            <p:cNvSpPr>
              <a:spLocks noEditPoints="1"/>
            </p:cNvSpPr>
            <p:nvPr/>
          </p:nvSpPr>
          <p:spPr bwMode="auto">
            <a:xfrm>
              <a:off x="6589713" y="5295900"/>
              <a:ext cx="1003300" cy="1398588"/>
            </a:xfrm>
            <a:custGeom>
              <a:avLst/>
              <a:gdLst>
                <a:gd name="T0" fmla="*/ 232 w 240"/>
                <a:gd name="T1" fmla="*/ 320 h 336"/>
                <a:gd name="T2" fmla="*/ 208 w 240"/>
                <a:gd name="T3" fmla="*/ 320 h 336"/>
                <a:gd name="T4" fmla="*/ 208 w 240"/>
                <a:gd name="T5" fmla="*/ 240 h 336"/>
                <a:gd name="T6" fmla="*/ 232 w 240"/>
                <a:gd name="T7" fmla="*/ 240 h 336"/>
                <a:gd name="T8" fmla="*/ 240 w 240"/>
                <a:gd name="T9" fmla="*/ 232 h 336"/>
                <a:gd name="T10" fmla="*/ 232 w 240"/>
                <a:gd name="T11" fmla="*/ 224 h 336"/>
                <a:gd name="T12" fmla="*/ 200 w 240"/>
                <a:gd name="T13" fmla="*/ 224 h 336"/>
                <a:gd name="T14" fmla="*/ 170 w 240"/>
                <a:gd name="T15" fmla="*/ 217 h 336"/>
                <a:gd name="T16" fmla="*/ 136 w 240"/>
                <a:gd name="T17" fmla="*/ 208 h 336"/>
                <a:gd name="T18" fmla="*/ 136 w 240"/>
                <a:gd name="T19" fmla="*/ 160 h 336"/>
                <a:gd name="T20" fmla="*/ 216 w 240"/>
                <a:gd name="T21" fmla="*/ 160 h 336"/>
                <a:gd name="T22" fmla="*/ 224 w 240"/>
                <a:gd name="T23" fmla="*/ 152 h 336"/>
                <a:gd name="T24" fmla="*/ 224 w 240"/>
                <a:gd name="T25" fmla="*/ 8 h 336"/>
                <a:gd name="T26" fmla="*/ 216 w 240"/>
                <a:gd name="T27" fmla="*/ 0 h 336"/>
                <a:gd name="T28" fmla="*/ 8 w 240"/>
                <a:gd name="T29" fmla="*/ 0 h 336"/>
                <a:gd name="T30" fmla="*/ 0 w 240"/>
                <a:gd name="T31" fmla="*/ 8 h 336"/>
                <a:gd name="T32" fmla="*/ 0 w 240"/>
                <a:gd name="T33" fmla="*/ 152 h 336"/>
                <a:gd name="T34" fmla="*/ 8 w 240"/>
                <a:gd name="T35" fmla="*/ 160 h 336"/>
                <a:gd name="T36" fmla="*/ 88 w 240"/>
                <a:gd name="T37" fmla="*/ 160 h 336"/>
                <a:gd name="T38" fmla="*/ 88 w 240"/>
                <a:gd name="T39" fmla="*/ 208 h 336"/>
                <a:gd name="T40" fmla="*/ 64 w 240"/>
                <a:gd name="T41" fmla="*/ 232 h 336"/>
                <a:gd name="T42" fmla="*/ 64 w 240"/>
                <a:gd name="T43" fmla="*/ 296 h 336"/>
                <a:gd name="T44" fmla="*/ 104 w 240"/>
                <a:gd name="T45" fmla="*/ 336 h 336"/>
                <a:gd name="T46" fmla="*/ 232 w 240"/>
                <a:gd name="T47" fmla="*/ 336 h 336"/>
                <a:gd name="T48" fmla="*/ 240 w 240"/>
                <a:gd name="T49" fmla="*/ 328 h 336"/>
                <a:gd name="T50" fmla="*/ 232 w 240"/>
                <a:gd name="T51" fmla="*/ 320 h 336"/>
                <a:gd name="T52" fmla="*/ 16 w 240"/>
                <a:gd name="T53" fmla="*/ 16 h 336"/>
                <a:gd name="T54" fmla="*/ 208 w 240"/>
                <a:gd name="T55" fmla="*/ 16 h 336"/>
                <a:gd name="T56" fmla="*/ 208 w 240"/>
                <a:gd name="T57" fmla="*/ 144 h 336"/>
                <a:gd name="T58" fmla="*/ 16 w 240"/>
                <a:gd name="T59" fmla="*/ 144 h 336"/>
                <a:gd name="T60" fmla="*/ 16 w 240"/>
                <a:gd name="T61" fmla="*/ 16 h 336"/>
                <a:gd name="T62" fmla="*/ 104 w 240"/>
                <a:gd name="T63" fmla="*/ 160 h 336"/>
                <a:gd name="T64" fmla="*/ 120 w 240"/>
                <a:gd name="T65" fmla="*/ 160 h 336"/>
                <a:gd name="T66" fmla="*/ 120 w 240"/>
                <a:gd name="T67" fmla="*/ 208 h 336"/>
                <a:gd name="T68" fmla="*/ 104 w 240"/>
                <a:gd name="T69" fmla="*/ 208 h 336"/>
                <a:gd name="T70" fmla="*/ 104 w 240"/>
                <a:gd name="T71" fmla="*/ 160 h 336"/>
                <a:gd name="T72" fmla="*/ 80 w 240"/>
                <a:gd name="T73" fmla="*/ 296 h 336"/>
                <a:gd name="T74" fmla="*/ 80 w 240"/>
                <a:gd name="T75" fmla="*/ 232 h 336"/>
                <a:gd name="T76" fmla="*/ 88 w 240"/>
                <a:gd name="T77" fmla="*/ 224 h 336"/>
                <a:gd name="T78" fmla="*/ 136 w 240"/>
                <a:gd name="T79" fmla="*/ 224 h 336"/>
                <a:gd name="T80" fmla="*/ 164 w 240"/>
                <a:gd name="T81" fmla="*/ 232 h 336"/>
                <a:gd name="T82" fmla="*/ 192 w 240"/>
                <a:gd name="T83" fmla="*/ 240 h 336"/>
                <a:gd name="T84" fmla="*/ 192 w 240"/>
                <a:gd name="T85" fmla="*/ 320 h 336"/>
                <a:gd name="T86" fmla="*/ 104 w 240"/>
                <a:gd name="T87" fmla="*/ 320 h 336"/>
                <a:gd name="T88" fmla="*/ 80 w 240"/>
                <a:gd name="T89" fmla="*/ 29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0" h="336">
                  <a:moveTo>
                    <a:pt x="232" y="320"/>
                  </a:moveTo>
                  <a:cubicBezTo>
                    <a:pt x="208" y="320"/>
                    <a:pt x="208" y="320"/>
                    <a:pt x="208" y="320"/>
                  </a:cubicBezTo>
                  <a:cubicBezTo>
                    <a:pt x="208" y="240"/>
                    <a:pt x="208" y="240"/>
                    <a:pt x="208" y="240"/>
                  </a:cubicBezTo>
                  <a:cubicBezTo>
                    <a:pt x="232" y="240"/>
                    <a:pt x="232" y="240"/>
                    <a:pt x="232" y="240"/>
                  </a:cubicBezTo>
                  <a:cubicBezTo>
                    <a:pt x="236" y="240"/>
                    <a:pt x="240" y="237"/>
                    <a:pt x="240" y="232"/>
                  </a:cubicBezTo>
                  <a:cubicBezTo>
                    <a:pt x="240" y="228"/>
                    <a:pt x="236" y="224"/>
                    <a:pt x="232" y="224"/>
                  </a:cubicBezTo>
                  <a:cubicBezTo>
                    <a:pt x="200" y="224"/>
                    <a:pt x="200" y="224"/>
                    <a:pt x="200" y="224"/>
                  </a:cubicBezTo>
                  <a:cubicBezTo>
                    <a:pt x="189" y="224"/>
                    <a:pt x="180" y="221"/>
                    <a:pt x="170" y="217"/>
                  </a:cubicBezTo>
                  <a:cubicBezTo>
                    <a:pt x="160" y="213"/>
                    <a:pt x="149" y="208"/>
                    <a:pt x="136" y="208"/>
                  </a:cubicBezTo>
                  <a:cubicBezTo>
                    <a:pt x="136" y="160"/>
                    <a:pt x="136" y="160"/>
                    <a:pt x="136" y="160"/>
                  </a:cubicBezTo>
                  <a:cubicBezTo>
                    <a:pt x="216" y="160"/>
                    <a:pt x="216" y="160"/>
                    <a:pt x="216" y="160"/>
                  </a:cubicBezTo>
                  <a:cubicBezTo>
                    <a:pt x="220" y="160"/>
                    <a:pt x="224" y="157"/>
                    <a:pt x="224" y="152"/>
                  </a:cubicBezTo>
                  <a:cubicBezTo>
                    <a:pt x="224" y="8"/>
                    <a:pt x="224" y="8"/>
                    <a:pt x="224" y="8"/>
                  </a:cubicBezTo>
                  <a:cubicBezTo>
                    <a:pt x="224" y="4"/>
                    <a:pt x="220" y="0"/>
                    <a:pt x="216" y="0"/>
                  </a:cubicBezTo>
                  <a:cubicBezTo>
                    <a:pt x="8" y="0"/>
                    <a:pt x="8" y="0"/>
                    <a:pt x="8" y="0"/>
                  </a:cubicBezTo>
                  <a:cubicBezTo>
                    <a:pt x="4" y="0"/>
                    <a:pt x="0" y="4"/>
                    <a:pt x="0" y="8"/>
                  </a:cubicBezTo>
                  <a:cubicBezTo>
                    <a:pt x="0" y="152"/>
                    <a:pt x="0" y="152"/>
                    <a:pt x="0" y="152"/>
                  </a:cubicBezTo>
                  <a:cubicBezTo>
                    <a:pt x="0" y="157"/>
                    <a:pt x="4" y="160"/>
                    <a:pt x="8" y="160"/>
                  </a:cubicBezTo>
                  <a:cubicBezTo>
                    <a:pt x="88" y="160"/>
                    <a:pt x="88" y="160"/>
                    <a:pt x="88" y="160"/>
                  </a:cubicBezTo>
                  <a:cubicBezTo>
                    <a:pt x="88" y="208"/>
                    <a:pt x="88" y="208"/>
                    <a:pt x="88" y="208"/>
                  </a:cubicBezTo>
                  <a:cubicBezTo>
                    <a:pt x="75" y="208"/>
                    <a:pt x="64" y="219"/>
                    <a:pt x="64" y="232"/>
                  </a:cubicBezTo>
                  <a:cubicBezTo>
                    <a:pt x="64" y="296"/>
                    <a:pt x="64" y="296"/>
                    <a:pt x="64" y="296"/>
                  </a:cubicBezTo>
                  <a:cubicBezTo>
                    <a:pt x="64" y="319"/>
                    <a:pt x="82" y="336"/>
                    <a:pt x="104" y="336"/>
                  </a:cubicBezTo>
                  <a:cubicBezTo>
                    <a:pt x="232" y="336"/>
                    <a:pt x="232" y="336"/>
                    <a:pt x="232" y="336"/>
                  </a:cubicBezTo>
                  <a:cubicBezTo>
                    <a:pt x="236" y="336"/>
                    <a:pt x="240" y="333"/>
                    <a:pt x="240" y="328"/>
                  </a:cubicBezTo>
                  <a:cubicBezTo>
                    <a:pt x="240" y="324"/>
                    <a:pt x="236" y="320"/>
                    <a:pt x="232" y="320"/>
                  </a:cubicBezTo>
                  <a:close/>
                  <a:moveTo>
                    <a:pt x="16" y="16"/>
                  </a:moveTo>
                  <a:cubicBezTo>
                    <a:pt x="208" y="16"/>
                    <a:pt x="208" y="16"/>
                    <a:pt x="208" y="16"/>
                  </a:cubicBezTo>
                  <a:cubicBezTo>
                    <a:pt x="208" y="144"/>
                    <a:pt x="208" y="144"/>
                    <a:pt x="208" y="144"/>
                  </a:cubicBezTo>
                  <a:cubicBezTo>
                    <a:pt x="16" y="144"/>
                    <a:pt x="16" y="144"/>
                    <a:pt x="16" y="144"/>
                  </a:cubicBezTo>
                  <a:lnTo>
                    <a:pt x="16" y="16"/>
                  </a:lnTo>
                  <a:close/>
                  <a:moveTo>
                    <a:pt x="104" y="160"/>
                  </a:moveTo>
                  <a:cubicBezTo>
                    <a:pt x="120" y="160"/>
                    <a:pt x="120" y="160"/>
                    <a:pt x="120" y="160"/>
                  </a:cubicBezTo>
                  <a:cubicBezTo>
                    <a:pt x="120" y="208"/>
                    <a:pt x="120" y="208"/>
                    <a:pt x="120" y="208"/>
                  </a:cubicBezTo>
                  <a:cubicBezTo>
                    <a:pt x="104" y="208"/>
                    <a:pt x="104" y="208"/>
                    <a:pt x="104" y="208"/>
                  </a:cubicBezTo>
                  <a:lnTo>
                    <a:pt x="104" y="160"/>
                  </a:lnTo>
                  <a:close/>
                  <a:moveTo>
                    <a:pt x="80" y="296"/>
                  </a:moveTo>
                  <a:cubicBezTo>
                    <a:pt x="80" y="232"/>
                    <a:pt x="80" y="232"/>
                    <a:pt x="80" y="232"/>
                  </a:cubicBezTo>
                  <a:cubicBezTo>
                    <a:pt x="80" y="228"/>
                    <a:pt x="84" y="224"/>
                    <a:pt x="88" y="224"/>
                  </a:cubicBezTo>
                  <a:cubicBezTo>
                    <a:pt x="136" y="224"/>
                    <a:pt x="136" y="224"/>
                    <a:pt x="136" y="224"/>
                  </a:cubicBezTo>
                  <a:cubicBezTo>
                    <a:pt x="146" y="224"/>
                    <a:pt x="155" y="228"/>
                    <a:pt x="164" y="232"/>
                  </a:cubicBezTo>
                  <a:cubicBezTo>
                    <a:pt x="172" y="235"/>
                    <a:pt x="181" y="239"/>
                    <a:pt x="192" y="240"/>
                  </a:cubicBezTo>
                  <a:cubicBezTo>
                    <a:pt x="192" y="320"/>
                    <a:pt x="192" y="320"/>
                    <a:pt x="192" y="320"/>
                  </a:cubicBezTo>
                  <a:cubicBezTo>
                    <a:pt x="104" y="320"/>
                    <a:pt x="104" y="320"/>
                    <a:pt x="104" y="320"/>
                  </a:cubicBezTo>
                  <a:cubicBezTo>
                    <a:pt x="91" y="320"/>
                    <a:pt x="80" y="310"/>
                    <a:pt x="80" y="2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37" name="Freeform 18"/>
            <p:cNvSpPr>
              <a:spLocks/>
            </p:cNvSpPr>
            <p:nvPr/>
          </p:nvSpPr>
          <p:spPr bwMode="auto">
            <a:xfrm>
              <a:off x="6886575" y="5491163"/>
              <a:ext cx="342900" cy="271463"/>
            </a:xfrm>
            <a:custGeom>
              <a:avLst/>
              <a:gdLst>
                <a:gd name="T0" fmla="*/ 68 w 82"/>
                <a:gd name="T1" fmla="*/ 64 h 65"/>
                <a:gd name="T2" fmla="*/ 73 w 82"/>
                <a:gd name="T3" fmla="*/ 65 h 65"/>
                <a:gd name="T4" fmla="*/ 79 w 82"/>
                <a:gd name="T5" fmla="*/ 62 h 65"/>
                <a:gd name="T6" fmla="*/ 78 w 82"/>
                <a:gd name="T7" fmla="*/ 51 h 65"/>
                <a:gd name="T8" fmla="*/ 54 w 82"/>
                <a:gd name="T9" fmla="*/ 33 h 65"/>
                <a:gd name="T10" fmla="*/ 78 w 82"/>
                <a:gd name="T11" fmla="*/ 16 h 65"/>
                <a:gd name="T12" fmla="*/ 79 w 82"/>
                <a:gd name="T13" fmla="*/ 5 h 65"/>
                <a:gd name="T14" fmla="*/ 68 w 82"/>
                <a:gd name="T15" fmla="*/ 3 h 65"/>
                <a:gd name="T16" fmla="*/ 41 w 82"/>
                <a:gd name="T17" fmla="*/ 23 h 65"/>
                <a:gd name="T18" fmla="*/ 14 w 82"/>
                <a:gd name="T19" fmla="*/ 3 h 65"/>
                <a:gd name="T20" fmla="*/ 3 w 82"/>
                <a:gd name="T21" fmla="*/ 5 h 65"/>
                <a:gd name="T22" fmla="*/ 4 w 82"/>
                <a:gd name="T23" fmla="*/ 16 h 65"/>
                <a:gd name="T24" fmla="*/ 28 w 82"/>
                <a:gd name="T25" fmla="*/ 33 h 65"/>
                <a:gd name="T26" fmla="*/ 4 w 82"/>
                <a:gd name="T27" fmla="*/ 51 h 65"/>
                <a:gd name="T28" fmla="*/ 3 w 82"/>
                <a:gd name="T29" fmla="*/ 62 h 65"/>
                <a:gd name="T30" fmla="*/ 9 w 82"/>
                <a:gd name="T31" fmla="*/ 65 h 65"/>
                <a:gd name="T32" fmla="*/ 14 w 82"/>
                <a:gd name="T33" fmla="*/ 64 h 65"/>
                <a:gd name="T34" fmla="*/ 41 w 82"/>
                <a:gd name="T35" fmla="*/ 43 h 65"/>
                <a:gd name="T36" fmla="*/ 68 w 82"/>
                <a:gd name="T37" fmla="*/ 6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65">
                  <a:moveTo>
                    <a:pt x="68" y="64"/>
                  </a:moveTo>
                  <a:cubicBezTo>
                    <a:pt x="70" y="65"/>
                    <a:pt x="71" y="65"/>
                    <a:pt x="73" y="65"/>
                  </a:cubicBezTo>
                  <a:cubicBezTo>
                    <a:pt x="75" y="65"/>
                    <a:pt x="78" y="64"/>
                    <a:pt x="79" y="62"/>
                  </a:cubicBezTo>
                  <a:cubicBezTo>
                    <a:pt x="82" y="59"/>
                    <a:pt x="81" y="54"/>
                    <a:pt x="78" y="51"/>
                  </a:cubicBezTo>
                  <a:cubicBezTo>
                    <a:pt x="54" y="33"/>
                    <a:pt x="54" y="33"/>
                    <a:pt x="54" y="33"/>
                  </a:cubicBezTo>
                  <a:cubicBezTo>
                    <a:pt x="78" y="16"/>
                    <a:pt x="78" y="16"/>
                    <a:pt x="78" y="16"/>
                  </a:cubicBezTo>
                  <a:cubicBezTo>
                    <a:pt x="81" y="13"/>
                    <a:pt x="82" y="8"/>
                    <a:pt x="79" y="5"/>
                  </a:cubicBezTo>
                  <a:cubicBezTo>
                    <a:pt x="77" y="1"/>
                    <a:pt x="72" y="0"/>
                    <a:pt x="68" y="3"/>
                  </a:cubicBezTo>
                  <a:cubicBezTo>
                    <a:pt x="41" y="23"/>
                    <a:pt x="41" y="23"/>
                    <a:pt x="41" y="23"/>
                  </a:cubicBezTo>
                  <a:cubicBezTo>
                    <a:pt x="14" y="3"/>
                    <a:pt x="14" y="3"/>
                    <a:pt x="14" y="3"/>
                  </a:cubicBezTo>
                  <a:cubicBezTo>
                    <a:pt x="10" y="0"/>
                    <a:pt x="5" y="1"/>
                    <a:pt x="3" y="5"/>
                  </a:cubicBezTo>
                  <a:cubicBezTo>
                    <a:pt x="0" y="8"/>
                    <a:pt x="1" y="13"/>
                    <a:pt x="4" y="16"/>
                  </a:cubicBezTo>
                  <a:cubicBezTo>
                    <a:pt x="28" y="33"/>
                    <a:pt x="28" y="33"/>
                    <a:pt x="28" y="33"/>
                  </a:cubicBezTo>
                  <a:cubicBezTo>
                    <a:pt x="4" y="51"/>
                    <a:pt x="4" y="51"/>
                    <a:pt x="4" y="51"/>
                  </a:cubicBezTo>
                  <a:cubicBezTo>
                    <a:pt x="1" y="54"/>
                    <a:pt x="0" y="59"/>
                    <a:pt x="3" y="62"/>
                  </a:cubicBezTo>
                  <a:cubicBezTo>
                    <a:pt x="4" y="64"/>
                    <a:pt x="7" y="65"/>
                    <a:pt x="9" y="65"/>
                  </a:cubicBezTo>
                  <a:cubicBezTo>
                    <a:pt x="11" y="65"/>
                    <a:pt x="12" y="65"/>
                    <a:pt x="14" y="64"/>
                  </a:cubicBezTo>
                  <a:cubicBezTo>
                    <a:pt x="41" y="43"/>
                    <a:pt x="41" y="43"/>
                    <a:pt x="41" y="43"/>
                  </a:cubicBezTo>
                  <a:lnTo>
                    <a:pt x="68"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34" name="Text Placeholder 22"/>
          <p:cNvSpPr txBox="1">
            <a:spLocks/>
          </p:cNvSpPr>
          <p:nvPr/>
        </p:nvSpPr>
        <p:spPr>
          <a:xfrm>
            <a:off x="1660483" y="10286298"/>
            <a:ext cx="2780964" cy="991302"/>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2000" b="0" i="0" u="none" baseline="0" dirty="0">
                <a:latin typeface="SimHei" panose="02010609060101010101" pitchFamily="49" charset="-122"/>
                <a:ea typeface="SimHei" panose="02010609060101010101" pitchFamily="49" charset="-122"/>
              </a:rPr>
              <a:t>一旦被拘留，您将</a:t>
            </a:r>
            <a:r>
              <a:rPr lang="zh-CN" sz="2000" b="1" i="0" u="none" baseline="0" dirty="0">
                <a:latin typeface="SimHei" panose="02010609060101010101" pitchFamily="49" charset="-122"/>
                <a:ea typeface="SimHei" panose="02010609060101010101" pitchFamily="49" charset="-122"/>
              </a:rPr>
              <a:t>有权</a:t>
            </a:r>
            <a:r>
              <a:rPr lang="zh-CN" sz="2000" b="0" i="0" u="none" baseline="0" dirty="0">
                <a:latin typeface="SimHei" panose="02010609060101010101" pitchFamily="49" charset="-122"/>
                <a:ea typeface="SimHei" panose="02010609060101010101" pitchFamily="49" charset="-122"/>
              </a:rPr>
              <a:t>给您的家人、朋友、社区领袖或律师</a:t>
            </a:r>
            <a:r>
              <a:rPr lang="zh-CN" sz="2000" b="1" i="0" u="none" baseline="0" dirty="0">
                <a:latin typeface="SimHei" panose="02010609060101010101" pitchFamily="49" charset="-122"/>
                <a:ea typeface="SimHei" panose="02010609060101010101" pitchFamily="49" charset="-122"/>
              </a:rPr>
              <a:t>打电话</a:t>
            </a:r>
            <a:r>
              <a:rPr lang="zh-CN" sz="2000" b="0" i="0" u="none" baseline="0" dirty="0">
                <a:latin typeface="SimHei" panose="02010609060101010101" pitchFamily="49" charset="-122"/>
                <a:ea typeface="SimHei" panose="02010609060101010101" pitchFamily="49" charset="-122"/>
              </a:rPr>
              <a:t>。</a:t>
            </a:r>
          </a:p>
        </p:txBody>
      </p:sp>
      <p:sp>
        <p:nvSpPr>
          <p:cNvPr id="31" name="Text Placeholder 22"/>
          <p:cNvSpPr txBox="1">
            <a:spLocks/>
          </p:cNvSpPr>
          <p:nvPr/>
        </p:nvSpPr>
        <p:spPr>
          <a:xfrm>
            <a:off x="5420876" y="5179033"/>
            <a:ext cx="3400636" cy="1888874"/>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ctr" rtl="0">
              <a:spcAft>
                <a:spcPts val="600"/>
              </a:spcAft>
              <a:buNone/>
            </a:pPr>
            <a:r>
              <a:rPr lang="zh-CN" sz="2600" b="1" i="0" u="none" baseline="0" dirty="0">
                <a:latin typeface="SimHei" panose="02010609060101010101" pitchFamily="49" charset="-122"/>
                <a:ea typeface="SimHei" panose="02010609060101010101" pitchFamily="49" charset="-122"/>
              </a:rPr>
              <a:t>您无需</a:t>
            </a:r>
            <a:br>
              <a:rPr lang="zh-CN" sz="1800" b="1" dirty="0">
                <a:latin typeface="SimHei" panose="02010609060101010101" pitchFamily="49" charset="-122"/>
                <a:ea typeface="SimHei" panose="02010609060101010101" pitchFamily="49" charset="-122"/>
              </a:rPr>
            </a:br>
            <a:r>
              <a:rPr lang="zh-CN" sz="9600" b="1" i="0" u="none" baseline="0" dirty="0">
                <a:latin typeface="SimHei" panose="02010609060101010101" pitchFamily="49" charset="-122"/>
                <a:ea typeface="SimHei" panose="02010609060101010101" pitchFamily="49" charset="-122"/>
              </a:rPr>
              <a:t>签署</a:t>
            </a:r>
            <a:endParaRPr lang="en-US" altLang="zh-CN" sz="9600" b="1" i="0" u="none" baseline="0" dirty="0">
              <a:latin typeface="SimHei" panose="02010609060101010101" pitchFamily="49" charset="-122"/>
              <a:ea typeface="SimHei" panose="02010609060101010101" pitchFamily="49" charset="-122"/>
            </a:endParaRPr>
          </a:p>
          <a:p>
            <a:pPr marL="0" indent="0" algn="ctr" rtl="0">
              <a:spcBef>
                <a:spcPts val="0"/>
              </a:spcBef>
              <a:spcAft>
                <a:spcPts val="600"/>
              </a:spcAft>
              <a:buNone/>
            </a:pPr>
            <a:r>
              <a:rPr lang="zh-CN" sz="1800" b="1" i="0" u="none" baseline="0" dirty="0">
                <a:latin typeface="SimHei" panose="02010609060101010101" pitchFamily="49" charset="-122"/>
                <a:ea typeface="SimHei" panose="02010609060101010101" pitchFamily="49" charset="-122"/>
              </a:rPr>
              <a:t>任何文件</a:t>
            </a:r>
            <a:r>
              <a:rPr lang="zh-CN" sz="1800" b="0" i="0" u="none" baseline="0" dirty="0">
                <a:latin typeface="SimHei" panose="02010609060101010101" pitchFamily="49" charset="-122"/>
                <a:ea typeface="SimHei" panose="02010609060101010101" pitchFamily="49" charset="-122"/>
              </a:rPr>
              <a:t>或</a:t>
            </a:r>
            <a:r>
              <a:rPr lang="zh-CN" sz="1800" b="1" i="0" u="none" baseline="0" dirty="0">
                <a:latin typeface="SimHei" panose="02010609060101010101" pitchFamily="49" charset="-122"/>
                <a:ea typeface="SimHei" panose="02010609060101010101" pitchFamily="49" charset="-122"/>
              </a:rPr>
              <a:t>回答任何问题</a:t>
            </a:r>
            <a:r>
              <a:rPr lang="zh-CN" sz="1800" b="0" i="0" u="none" baseline="0" dirty="0">
                <a:latin typeface="SimHei" panose="02010609060101010101" pitchFamily="49" charset="-122"/>
                <a:ea typeface="SimHei" panose="02010609060101010101" pitchFamily="49" charset="-122"/>
              </a:rPr>
              <a:t>，</a:t>
            </a:r>
            <a:endParaRPr lang="zh-CN" sz="1800" dirty="0">
              <a:latin typeface="SimHei" panose="02010609060101010101" pitchFamily="49" charset="-122"/>
              <a:ea typeface="SimHei" panose="02010609060101010101" pitchFamily="49" charset="-122"/>
            </a:endParaRPr>
          </a:p>
        </p:txBody>
      </p:sp>
      <p:sp>
        <p:nvSpPr>
          <p:cNvPr id="4" name="Rectangle 3"/>
          <p:cNvSpPr/>
          <p:nvPr/>
        </p:nvSpPr>
        <p:spPr>
          <a:xfrm>
            <a:off x="5420876" y="7543800"/>
            <a:ext cx="3447961" cy="338554"/>
          </a:xfrm>
          <a:prstGeom prst="rect">
            <a:avLst/>
          </a:prstGeom>
        </p:spPr>
        <p:txBody>
          <a:bodyPr wrap="square">
            <a:spAutoFit/>
          </a:bodyPr>
          <a:lstStyle/>
          <a:p>
            <a:pPr marL="0" indent="0" algn="ctr" rtl="0">
              <a:buNone/>
            </a:pPr>
            <a:r>
              <a:rPr lang="zh-CN" altLang="en-US" b="0" i="0" u="none" baseline="0" dirty="0">
                <a:latin typeface="SimHei" panose="02010609060101010101" pitchFamily="49" charset="-122"/>
                <a:ea typeface="SimHei" panose="02010609060101010101" pitchFamily="49" charset="-122"/>
              </a:rPr>
              <a:t>直到您与律师交谈。</a:t>
            </a:r>
            <a:endParaRPr lang="zh-CN" b="0" i="0" u="none" baseline="0" dirty="0">
              <a:latin typeface="SimHei" panose="02010609060101010101" pitchFamily="49" charset="-122"/>
              <a:ea typeface="SimHei" panose="02010609060101010101" pitchFamily="49" charset="-122"/>
            </a:endParaRPr>
          </a:p>
        </p:txBody>
      </p:sp>
      <p:sp>
        <p:nvSpPr>
          <p:cNvPr id="62" name="Rounded Rectangular Callout 61"/>
          <p:cNvSpPr/>
          <p:nvPr/>
        </p:nvSpPr>
        <p:spPr>
          <a:xfrm flipH="1">
            <a:off x="2256367" y="6189879"/>
            <a:ext cx="1998996" cy="782587"/>
          </a:xfrm>
          <a:prstGeom prst="wedgeRoundRectCallout">
            <a:avLst>
              <a:gd name="adj1" fmla="val -40236"/>
              <a:gd name="adj2" fmla="val 64366"/>
              <a:gd name="adj3" fmla="val 16667"/>
            </a:avLst>
          </a:prstGeom>
          <a:solidFill>
            <a:srgbClr val="308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p>
        </p:txBody>
      </p:sp>
      <p:sp>
        <p:nvSpPr>
          <p:cNvPr id="64" name="TextBox 63"/>
          <p:cNvSpPr txBox="1"/>
          <p:nvPr/>
        </p:nvSpPr>
        <p:spPr>
          <a:xfrm>
            <a:off x="2317351" y="6287218"/>
            <a:ext cx="2043480" cy="584775"/>
          </a:xfrm>
          <a:prstGeom prst="rect">
            <a:avLst/>
          </a:prstGeom>
          <a:noFill/>
        </p:spPr>
        <p:txBody>
          <a:bodyPr wrap="square" rtlCol="0">
            <a:spAutoFit/>
          </a:bodyPr>
          <a:lstStyle/>
          <a:p>
            <a:pPr marL="0" indent="0" algn="l" rtl="0">
              <a:spcBef>
                <a:spcPts val="600"/>
              </a:spcBef>
              <a:buNone/>
            </a:pPr>
            <a:r>
              <a:rPr lang="zh-CN" b="1" i="0" u="none" baseline="0" dirty="0">
                <a:solidFill>
                  <a:schemeClr val="tx2"/>
                </a:solidFill>
              </a:rPr>
              <a:t>Can I speak with an interpreter?</a:t>
            </a:r>
          </a:p>
        </p:txBody>
      </p:sp>
      <p:grpSp>
        <p:nvGrpSpPr>
          <p:cNvPr id="8" name="Group 7"/>
          <p:cNvGrpSpPr/>
          <p:nvPr/>
        </p:nvGrpSpPr>
        <p:grpSpPr>
          <a:xfrm>
            <a:off x="1769071" y="5303762"/>
            <a:ext cx="2486291" cy="2651276"/>
            <a:chOff x="1769071" y="5352855"/>
            <a:chExt cx="2486291" cy="2651276"/>
          </a:xfrm>
        </p:grpSpPr>
        <p:sp>
          <p:nvSpPr>
            <p:cNvPr id="28" name="Text Placeholder 22"/>
            <p:cNvSpPr txBox="1">
              <a:spLocks/>
            </p:cNvSpPr>
            <p:nvPr/>
          </p:nvSpPr>
          <p:spPr>
            <a:xfrm>
              <a:off x="1769071" y="5352855"/>
              <a:ext cx="2486291" cy="568021"/>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600" b="0" i="0" u="none" baseline="0" dirty="0"/>
                <a:t>ICE </a:t>
              </a:r>
              <a:r>
                <a:rPr lang="zh-CN" sz="1600" b="0" i="0" u="none" baseline="0" dirty="0">
                  <a:latin typeface="SimHei" panose="02010609060101010101" pitchFamily="49" charset="-122"/>
                  <a:ea typeface="SimHei" panose="02010609060101010101" pitchFamily="49" charset="-122"/>
                </a:rPr>
                <a:t>探员</a:t>
              </a:r>
              <a:r>
                <a:rPr lang="zh-CN" sz="1600" b="1" i="0" u="none" baseline="0" dirty="0">
                  <a:latin typeface="SimHei" panose="02010609060101010101" pitchFamily="49" charset="-122"/>
                  <a:ea typeface="SimHei" panose="02010609060101010101" pitchFamily="49" charset="-122"/>
                </a:rPr>
                <a:t>可能不会说您的母語</a:t>
              </a:r>
              <a:r>
                <a:rPr lang="zh-CN" sz="1600" b="0" i="0" u="none" baseline="0" dirty="0">
                  <a:latin typeface="SimHei" panose="02010609060101010101" pitchFamily="49" charset="-122"/>
                  <a:ea typeface="SimHei" panose="02010609060101010101" pitchFamily="49" charset="-122"/>
                </a:rPr>
                <a:t>。 </a:t>
              </a:r>
            </a:p>
          </p:txBody>
        </p:sp>
        <p:sp>
          <p:nvSpPr>
            <p:cNvPr id="65" name="Text Placeholder 22"/>
            <p:cNvSpPr txBox="1">
              <a:spLocks/>
            </p:cNvSpPr>
            <p:nvPr/>
          </p:nvSpPr>
          <p:spPr>
            <a:xfrm>
              <a:off x="1769071" y="7247681"/>
              <a:ext cx="2486291" cy="75645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sz="1600" b="0" i="0" u="none" baseline="0" dirty="0">
                  <a:latin typeface="SimHei" panose="02010609060101010101" pitchFamily="49" charset="-122"/>
                  <a:ea typeface="SimHei" panose="02010609060101010101" pitchFamily="49" charset="-122"/>
                </a:rPr>
                <a:t>您可以</a:t>
              </a:r>
              <a:r>
                <a:rPr lang="zh-CN" sz="1600" b="1" i="0" u="none" baseline="0" dirty="0">
                  <a:latin typeface="SimHei" panose="02010609060101010101" pitchFamily="49" charset="-122"/>
                  <a:ea typeface="SimHei" panose="02010609060101010101" pitchFamily="49" charset="-122"/>
                </a:rPr>
                <a:t>请求口译员</a:t>
              </a:r>
              <a:r>
                <a:rPr lang="zh-CN" altLang="en-US" sz="1600" i="0" u="none" baseline="0" dirty="0">
                  <a:latin typeface="SimHei" panose="02010609060101010101" pitchFamily="49" charset="-122"/>
                  <a:ea typeface="SimHei" panose="02010609060101010101" pitchFamily="49" charset="-122"/>
                </a:rPr>
                <a:t>与</a:t>
              </a:r>
              <a:r>
                <a:rPr lang="en-US" altLang="zh-CN" sz="1600" b="0" i="0" u="none" baseline="0" dirty="0"/>
                <a:t> </a:t>
              </a:r>
              <a:r>
                <a:rPr lang="zh-CN" sz="1600" b="0" i="0" u="none" baseline="0" dirty="0"/>
                <a:t>ICE</a:t>
              </a:r>
              <a:r>
                <a:rPr lang="en-US" altLang="zh-CN" sz="1600" i="0" u="none" baseline="0" dirty="0">
                  <a:latin typeface="SimHei" panose="02010609060101010101" pitchFamily="49" charset="-122"/>
                  <a:ea typeface="SimHei" panose="02010609060101010101" pitchFamily="49" charset="-122"/>
                </a:rPr>
                <a:t> </a:t>
              </a:r>
              <a:r>
                <a:rPr lang="zh-CN" altLang="en-US" sz="1600" i="0" u="none" baseline="0" dirty="0">
                  <a:latin typeface="SimHei" panose="02010609060101010101" pitchFamily="49" charset="-122"/>
                  <a:ea typeface="SimHei" panose="02010609060101010101" pitchFamily="49" charset="-122"/>
                </a:rPr>
                <a:t>进行任何对话。</a:t>
              </a:r>
              <a:r>
                <a:rPr lang="zh-CN" sz="1600" i="0" u="none" baseline="0" dirty="0">
                  <a:latin typeface="SimHei" panose="02010609060101010101" pitchFamily="49" charset="-122"/>
                  <a:ea typeface="SimHei" panose="02010609060101010101" pitchFamily="49" charset="-122"/>
                </a:rPr>
                <a:t> </a:t>
              </a:r>
            </a:p>
          </p:txBody>
        </p:sp>
      </p:grpSp>
      <p:pic>
        <p:nvPicPr>
          <p:cNvPr id="5" name="Graphic 4">
            <a:extLst>
              <a:ext uri="{FF2B5EF4-FFF2-40B4-BE49-F238E27FC236}">
                <a16:creationId xmlns:a16="http://schemas.microsoft.com/office/drawing/2014/main" id="{4C11865A-A46E-4064-8B3F-FB1BB55324B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23292" y="869535"/>
            <a:ext cx="2497016" cy="1498209"/>
          </a:xfrm>
          <a:prstGeom prst="rect">
            <a:avLst/>
          </a:prstGeom>
        </p:spPr>
      </p:pic>
      <p:sp>
        <p:nvSpPr>
          <p:cNvPr id="45" name="Rectangle 44"/>
          <p:cNvSpPr/>
          <p:nvPr/>
        </p:nvSpPr>
        <p:spPr bwMode="gray">
          <a:xfrm>
            <a:off x="1110343" y="1810844"/>
            <a:ext cx="3722914" cy="212308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lnSpc>
                <a:spcPts val="3400"/>
              </a:lnSpc>
              <a:buNone/>
            </a:pPr>
            <a:r>
              <a:rPr lang="zh-CN" sz="3200" b="1" i="0" u="none" baseline="0" dirty="0">
                <a:solidFill>
                  <a:schemeClr val="tx2"/>
                </a:solidFill>
                <a:latin typeface="SimHei" panose="02010609060101010101" pitchFamily="49" charset="-122"/>
                <a:ea typeface="SimHei" panose="02010609060101010101" pitchFamily="49" charset="-122"/>
              </a:rPr>
              <a:t>了</a:t>
            </a:r>
            <a:r>
              <a:rPr lang="zh-CN" sz="3200" b="1" i="0" u="none" baseline="0" dirty="0">
                <a:solidFill>
                  <a:schemeClr val="accent5"/>
                </a:solidFill>
                <a:latin typeface="SimHei" panose="02010609060101010101" pitchFamily="49" charset="-122"/>
                <a:ea typeface="SimHei" panose="02010609060101010101" pitchFamily="49" charset="-122"/>
              </a:rPr>
              <a:t>解</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您</a:t>
            </a:r>
            <a:r>
              <a:rPr lang="zh-CN" sz="3200" b="1" i="0" u="none" baseline="0" dirty="0">
                <a:solidFill>
                  <a:schemeClr val="accent5"/>
                </a:solidFill>
                <a:latin typeface="SimHei" panose="02010609060101010101" pitchFamily="49" charset="-122"/>
                <a:ea typeface="SimHei" panose="02010609060101010101" pitchFamily="49" charset="-122"/>
              </a:rPr>
              <a:t>的</a:t>
            </a:r>
            <a:br>
              <a:rPr lang="en-US" altLang="zh-CN" sz="3200" b="1" i="0" u="none" baseline="0" dirty="0">
                <a:solidFill>
                  <a:schemeClr val="accent5"/>
                </a:solidFill>
                <a:latin typeface="SimHei" panose="02010609060101010101" pitchFamily="49" charset="-122"/>
                <a:ea typeface="SimHei" panose="02010609060101010101" pitchFamily="49" charset="-122"/>
              </a:rPr>
            </a:br>
            <a:r>
              <a:rPr lang="zh-CN" sz="3200" b="1" i="0" u="none" baseline="0" dirty="0">
                <a:solidFill>
                  <a:schemeClr val="tx2"/>
                </a:solidFill>
                <a:latin typeface="SimHei" panose="02010609060101010101" pitchFamily="49" charset="-122"/>
                <a:ea typeface="SimHei" panose="02010609060101010101" pitchFamily="49" charset="-122"/>
              </a:rPr>
              <a:t>权</a:t>
            </a:r>
            <a:r>
              <a:rPr lang="zh-CN" sz="3200" b="1" i="0" u="none" baseline="0" dirty="0">
                <a:solidFill>
                  <a:schemeClr val="accent5"/>
                </a:solidFill>
                <a:latin typeface="SimHei" panose="02010609060101010101" pitchFamily="49" charset="-122"/>
                <a:ea typeface="SimHei" panose="02010609060101010101" pitchFamily="49" charset="-122"/>
              </a:rPr>
              <a:t>利</a:t>
            </a:r>
            <a:endParaRPr lang="zh-CN" sz="3200" b="1" dirty="0">
              <a:solidFill>
                <a:schemeClr val="accent5"/>
              </a:solidFill>
              <a:latin typeface="SimHei" panose="02010609060101010101" pitchFamily="49" charset="-122"/>
              <a:ea typeface="SimHei" panose="02010609060101010101" pitchFamily="49" charset="-122"/>
            </a:endParaRPr>
          </a:p>
          <a:p>
            <a:pPr marL="0" indent="0" algn="ctr" rtl="0">
              <a:lnSpc>
                <a:spcPts val="3000"/>
              </a:lnSpc>
              <a:spcBef>
                <a:spcPts val="600"/>
              </a:spcBef>
              <a:buNone/>
            </a:pPr>
            <a:r>
              <a:rPr lang="zh-CN" sz="2800" b="1" i="0" u="none" baseline="0" dirty="0">
                <a:solidFill>
                  <a:schemeClr val="accent5"/>
                </a:solidFill>
                <a:latin typeface="SimHei" panose="02010609060101010101" pitchFamily="49" charset="-122"/>
                <a:ea typeface="SimHei" panose="02010609060101010101" pitchFamily="49" charset="-122"/>
              </a:rPr>
              <a:t>当您面对</a:t>
            </a:r>
            <a:r>
              <a:rPr lang="zh-CN" sz="2800" b="1" i="0" u="none" baseline="0" dirty="0">
                <a:solidFill>
                  <a:schemeClr val="accent5"/>
                </a:solidFill>
              </a:rPr>
              <a:t> </a:t>
            </a:r>
            <a:r>
              <a:rPr lang="zh-CN" sz="2800" b="1" i="0" u="none" baseline="0" dirty="0">
                <a:solidFill>
                  <a:schemeClr val="tx2"/>
                </a:solidFill>
              </a:rPr>
              <a:t>ICE</a:t>
            </a:r>
            <a:r>
              <a:rPr lang="en-US" altLang="zh-CN" sz="2800" b="1" i="0" u="none" baseline="0" dirty="0">
                <a:solidFill>
                  <a:schemeClr val="tx2"/>
                </a:solidFill>
              </a:rPr>
              <a:t> </a:t>
            </a:r>
            <a:r>
              <a:rPr lang="zh-CN" altLang="en-US" sz="2800" b="1" dirty="0">
                <a:solidFill>
                  <a:schemeClr val="accent5"/>
                </a:solidFill>
                <a:latin typeface="SimHei" panose="02010609060101010101" pitchFamily="49" charset="-122"/>
                <a:ea typeface="SimHei" panose="02010609060101010101" pitchFamily="49" charset="-122"/>
              </a:rPr>
              <a:t>时</a:t>
            </a:r>
          </a:p>
          <a:p>
            <a:pPr marL="0" indent="0" algn="ctr" rtl="0">
              <a:spcBef>
                <a:spcPts val="600"/>
              </a:spcBef>
              <a:buNone/>
            </a:pPr>
            <a:r>
              <a:rPr lang="zh-CN" b="1" i="0" u="none" baseline="0" dirty="0">
                <a:solidFill>
                  <a:schemeClr val="tx2"/>
                </a:solidFill>
                <a:latin typeface="SimHei" panose="02010609060101010101" pitchFamily="49" charset="-122"/>
                <a:ea typeface="SimHei" panose="02010609060101010101" pitchFamily="49" charset="-122"/>
              </a:rPr>
              <a:t>如果我被拘留怎么办？</a:t>
            </a: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68487" y="737669"/>
            <a:ext cx="1606627" cy="1068407"/>
          </a:xfrm>
          <a:prstGeom prst="rect">
            <a:avLst/>
          </a:prstGeom>
        </p:spPr>
      </p:pic>
      <p:pic>
        <p:nvPicPr>
          <p:cNvPr id="11" name="Picture 10" descr="A picture containing text, gear, metalware&#10;&#10;Description automatically generated">
            <a:extLst>
              <a:ext uri="{FF2B5EF4-FFF2-40B4-BE49-F238E27FC236}">
                <a16:creationId xmlns:a16="http://schemas.microsoft.com/office/drawing/2014/main" id="{9C31B824-E667-4E59-9836-AF025C510F0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93204" y="13733956"/>
            <a:ext cx="1628775" cy="1228725"/>
          </a:xfrm>
          <a:prstGeom prst="rect">
            <a:avLst/>
          </a:prstGeom>
        </p:spPr>
      </p:pic>
    </p:spTree>
    <p:extLst>
      <p:ext uri="{BB962C8B-B14F-4D97-AF65-F5344CB8AC3E}">
        <p14:creationId xmlns:p14="http://schemas.microsoft.com/office/powerpoint/2010/main" val="1986990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rotWithShape="1">
          <a:blip r:embed="rId3"/>
          <a:srcRect t="17636" b="17636"/>
          <a:stretch/>
        </p:blipFill>
        <p:spPr>
          <a:xfrm>
            <a:off x="5029200" y="457201"/>
            <a:ext cx="4114800" cy="4114800"/>
          </a:xfrm>
          <a:prstGeom prst="rect">
            <a:avLst/>
          </a:prstGeom>
        </p:spPr>
      </p:pic>
      <p:sp>
        <p:nvSpPr>
          <p:cNvPr id="87" name="Rectangle 86"/>
          <p:cNvSpPr/>
          <p:nvPr/>
        </p:nvSpPr>
        <p:spPr bwMode="gray">
          <a:xfrm>
            <a:off x="914400" y="457201"/>
            <a:ext cx="4114800" cy="4114800"/>
          </a:xfrm>
          <a:prstGeom prst="rect">
            <a:avLst/>
          </a:prstGeom>
          <a:solidFill>
            <a:schemeClr val="bg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dirty="0" err="1">
              <a:solidFill>
                <a:schemeClr val="tx1"/>
              </a:solidFill>
            </a:endParaRPr>
          </a:p>
        </p:txBody>
      </p:sp>
      <p:pic>
        <p:nvPicPr>
          <p:cNvPr id="24" name="Picture 23"/>
          <p:cNvPicPr>
            <a:picLocks noChangeAspect="1"/>
          </p:cNvPicPr>
          <p:nvPr/>
        </p:nvPicPr>
        <p:blipFill rotWithShape="1">
          <a:blip r:embed="rId3"/>
          <a:srcRect t="17636" b="17636"/>
          <a:stretch/>
        </p:blipFill>
        <p:spPr>
          <a:xfrm>
            <a:off x="914400" y="4572000"/>
            <a:ext cx="4114800" cy="4114800"/>
          </a:xfrm>
          <a:prstGeom prst="rect">
            <a:avLst/>
          </a:prstGeom>
        </p:spPr>
      </p:pic>
      <p:sp>
        <p:nvSpPr>
          <p:cNvPr id="23" name="Oval 22"/>
          <p:cNvSpPr/>
          <p:nvPr/>
        </p:nvSpPr>
        <p:spPr bwMode="gray">
          <a:xfrm>
            <a:off x="6286974" y="1132166"/>
            <a:ext cx="1599252" cy="157153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pic>
        <p:nvPicPr>
          <p:cNvPr id="5" name="Picture Placeholder 4" descr="Logo&#10;&#10;Description automatically generated">
            <a:extLst>
              <a:ext uri="{FF2B5EF4-FFF2-40B4-BE49-F238E27FC236}">
                <a16:creationId xmlns:a16="http://schemas.microsoft.com/office/drawing/2014/main" id="{098F1C1D-5A11-4497-AD87-F599D3FA9DF0}"/>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a:stretch>
            <a:fillRect/>
          </a:stretch>
        </p:blipFill>
        <p:spPr/>
      </p:pic>
      <p:sp>
        <p:nvSpPr>
          <p:cNvPr id="3" name="BainBulletsConfiguration" hidden="1"/>
          <p:cNvSpPr txBox="1"/>
          <p:nvPr/>
        </p:nvSpPr>
        <p:spPr bwMode="gray">
          <a:xfrm>
            <a:off x="10477" y="4953952"/>
            <a:ext cx="85628" cy="75369"/>
          </a:xfrm>
          <a:prstGeom prst="rect">
            <a:avLst/>
          </a:prstGeom>
          <a:noFill/>
        </p:spPr>
        <p:txBody>
          <a:bodyPr vert="horz" wrap="none" lIns="29700" tIns="29700" rIns="29700" bIns="29700" rtlCol="0">
            <a:spAutoFit/>
          </a:bodyPr>
          <a:lstStyle/>
          <a:p>
            <a:pPr marL="0" indent="0" algn="l" rtl="0">
              <a:buNone/>
            </a:pPr>
            <a:r>
              <a:rPr lang="zh-CN" sz="100" b="0" i="0" u="none" baseline="0">
                <a:solidFill>
                  <a:srgbClr val="FFFFFF"/>
                </a:solidFill>
              </a:rPr>
              <a:t>6_84</a:t>
            </a:r>
            <a:endParaRPr lang="zh-CN" sz="100" dirty="0" err="1">
              <a:solidFill>
                <a:srgbClr val="FFFFFF"/>
              </a:solidFill>
            </a:endParaRPr>
          </a:p>
        </p:txBody>
      </p:sp>
      <p:sp>
        <p:nvSpPr>
          <p:cNvPr id="21" name="Text Placeholder 22"/>
          <p:cNvSpPr txBox="1">
            <a:spLocks/>
          </p:cNvSpPr>
          <p:nvPr/>
        </p:nvSpPr>
        <p:spPr>
          <a:xfrm>
            <a:off x="5543550" y="3028742"/>
            <a:ext cx="3086100" cy="137160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gn="l" rtl="0">
              <a:buNone/>
            </a:pPr>
            <a:r>
              <a:rPr lang="zh-CN" b="0" i="0" u="none" baseline="0" dirty="0">
                <a:latin typeface="SimHei" panose="02010609060101010101" pitchFamily="49" charset="-122"/>
                <a:ea typeface="SimHei" panose="02010609060101010101" pitchFamily="49" charset="-122"/>
              </a:rPr>
              <a:t>一旦您拥有自己的律师，</a:t>
            </a:r>
            <a:r>
              <a:rPr lang="zh-CN" b="1" i="0" u="none" baseline="0" dirty="0">
                <a:latin typeface="SimHei" panose="02010609060101010101" pitchFamily="49" charset="-122"/>
                <a:ea typeface="SimHei" panose="02010609060101010101" pitchFamily="49" charset="-122"/>
              </a:rPr>
              <a:t>就可以与您的律师分享来自您或看到您被捕的人有关您被捕时的任何音频、视频或书面笔记。</a:t>
            </a:r>
            <a:endParaRPr lang="zh-CN" dirty="0">
              <a:latin typeface="SimHei" panose="02010609060101010101" pitchFamily="49" charset="-122"/>
              <a:ea typeface="SimHei" panose="02010609060101010101" pitchFamily="49" charset="-122"/>
            </a:endParaRPr>
          </a:p>
        </p:txBody>
      </p:sp>
      <p:sp>
        <p:nvSpPr>
          <p:cNvPr id="28" name="Text Placeholder 22"/>
          <p:cNvSpPr txBox="1">
            <a:spLocks/>
          </p:cNvSpPr>
          <p:nvPr/>
        </p:nvSpPr>
        <p:spPr>
          <a:xfrm>
            <a:off x="1407308" y="5008053"/>
            <a:ext cx="3086100" cy="1371600"/>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None/>
            </a:pPr>
            <a:r>
              <a:rPr lang="zh-CN" b="0" i="0" u="none" baseline="0" dirty="0">
                <a:latin typeface="SimHei" panose="02010609060101010101" pitchFamily="49" charset="-122"/>
                <a:ea typeface="SimHei" panose="02010609060101010101" pitchFamily="49" charset="-122"/>
              </a:rPr>
              <a:t>您可以获得免费和保密的移民法律建议。 </a:t>
            </a:r>
            <a:r>
              <a:rPr lang="en-US" b="1" dirty="0"/>
              <a:t>Neighborhood Legal Services: </a:t>
            </a:r>
            <a:r>
              <a:rPr lang="en-US" b="1" i="0" dirty="0">
                <a:solidFill>
                  <a:srgbClr val="000000"/>
                </a:solidFill>
                <a:effectLst/>
                <a:latin typeface="Century Gothic" panose="020B0502020202020204" pitchFamily="34" charset="0"/>
              </a:rPr>
              <a:t>412-255-6700</a:t>
            </a:r>
          </a:p>
          <a:p>
            <a:pPr marL="0" indent="0">
              <a:buNone/>
            </a:pPr>
            <a:r>
              <a:rPr lang="en-US" b="1" dirty="0">
                <a:solidFill>
                  <a:srgbClr val="000000"/>
                </a:solidFill>
                <a:latin typeface="Century Gothic" panose="020B0502020202020204" pitchFamily="34" charset="0"/>
              </a:rPr>
              <a:t>Community Justice Project: </a:t>
            </a:r>
            <a:r>
              <a:rPr lang="en-US" b="1" i="0" dirty="0">
                <a:solidFill>
                  <a:srgbClr val="081423"/>
                </a:solidFill>
                <a:effectLst/>
                <a:latin typeface="Century Gothic" panose="020B0502020202020204" pitchFamily="34" charset="0"/>
              </a:rPr>
              <a:t>412-434-6002</a:t>
            </a:r>
          </a:p>
          <a:p>
            <a:pPr marL="0" indent="0">
              <a:buNone/>
            </a:pPr>
            <a:r>
              <a:rPr lang="en-US" b="1" dirty="0">
                <a:solidFill>
                  <a:srgbClr val="081423"/>
                </a:solidFill>
                <a:latin typeface="Century Gothic" panose="020B0502020202020204" pitchFamily="34" charset="0"/>
              </a:rPr>
              <a:t>Jewish Family and Community Services Legal: 412-904-5966</a:t>
            </a:r>
            <a:endParaRPr lang="en-US" b="1" i="0" dirty="0">
              <a:solidFill>
                <a:srgbClr val="000000"/>
              </a:solidFill>
              <a:effectLst/>
            </a:endParaRPr>
          </a:p>
          <a:p>
            <a:pPr marL="0" indent="0">
              <a:buNone/>
            </a:pPr>
            <a:r>
              <a:rPr lang="en-US" sz="1400" b="1" dirty="0"/>
              <a:t>Immigrant Services and Connections: </a:t>
            </a:r>
            <a:r>
              <a:rPr lang="en-US" sz="1400" b="1" i="0" u="none" strike="noStrike" dirty="0">
                <a:solidFill>
                  <a:srgbClr val="FFFFFF"/>
                </a:solidFill>
                <a:effectLst/>
                <a:hlinkClick r:id="rId5"/>
              </a:rPr>
              <a:t>412-742-4200</a:t>
            </a:r>
            <a:endParaRPr lang="en-US" sz="1400" b="1" i="0" u="none" strike="noStrike" dirty="0">
              <a:solidFill>
                <a:srgbClr val="FFFFFF"/>
              </a:solidFill>
              <a:effectLst/>
            </a:endParaRPr>
          </a:p>
          <a:p>
            <a:pPr marL="0" indent="0">
              <a:buNone/>
            </a:pPr>
            <a:r>
              <a:rPr lang="en-US" sz="1400" b="1" dirty="0">
                <a:solidFill>
                  <a:srgbClr val="000136"/>
                </a:solidFill>
              </a:rPr>
              <a:t>Commission on Human Relations: 412-436-9619</a:t>
            </a:r>
            <a:endParaRPr lang="en-US" sz="1400" b="1" i="0" u="none" strike="noStrike" dirty="0">
              <a:solidFill>
                <a:srgbClr val="000136"/>
              </a:solidFill>
              <a:effectLst/>
            </a:endParaRPr>
          </a:p>
          <a:p>
            <a:pPr marL="0" indent="0">
              <a:buNone/>
            </a:pPr>
            <a:r>
              <a:rPr lang="en-US" sz="1400" b="1" dirty="0"/>
              <a:t>Welcoming Pittsburgh: </a:t>
            </a:r>
            <a:r>
              <a:rPr lang="en-US" sz="1400" b="1" dirty="0">
                <a:hlinkClick r:id="rId6"/>
              </a:rPr>
              <a:t>welcomingpgh@pittsburghpa.gov</a:t>
            </a:r>
            <a:endParaRPr lang="en-US" sz="1400" b="1" dirty="0"/>
          </a:p>
          <a:p>
            <a:pPr marL="0" indent="0" algn="l" rtl="0">
              <a:buNone/>
            </a:pPr>
            <a:endParaRPr lang="zh-CN" b="0" i="0" u="none" baseline="0" dirty="0">
              <a:latin typeface="SimHei" panose="02010609060101010101" pitchFamily="49" charset="-122"/>
              <a:ea typeface="SimHei" panose="02010609060101010101" pitchFamily="49" charset="-122"/>
            </a:endParaRPr>
          </a:p>
        </p:txBody>
      </p:sp>
      <p:sp>
        <p:nvSpPr>
          <p:cNvPr id="22" name="Freeform 12"/>
          <p:cNvSpPr>
            <a:spLocks noEditPoints="1"/>
          </p:cNvSpPr>
          <p:nvPr/>
        </p:nvSpPr>
        <p:spPr bwMode="auto">
          <a:xfrm>
            <a:off x="1898028" y="1528105"/>
            <a:ext cx="2147545" cy="1972993"/>
          </a:xfrm>
          <a:custGeom>
            <a:avLst/>
            <a:gdLst>
              <a:gd name="T0" fmla="*/ 347 w 362"/>
              <a:gd name="T1" fmla="*/ 267 h 332"/>
              <a:gd name="T2" fmla="*/ 362 w 362"/>
              <a:gd name="T3" fmla="*/ 259 h 332"/>
              <a:gd name="T4" fmla="*/ 357 w 362"/>
              <a:gd name="T5" fmla="*/ 60 h 332"/>
              <a:gd name="T6" fmla="*/ 265 w 362"/>
              <a:gd name="T7" fmla="*/ 96 h 332"/>
              <a:gd name="T8" fmla="*/ 236 w 362"/>
              <a:gd name="T9" fmla="*/ 79 h 332"/>
              <a:gd name="T10" fmla="*/ 234 w 362"/>
              <a:gd name="T11" fmla="*/ 76 h 332"/>
              <a:gd name="T12" fmla="*/ 194 w 362"/>
              <a:gd name="T13" fmla="*/ 0 h 332"/>
              <a:gd name="T14" fmla="*/ 154 w 362"/>
              <a:gd name="T15" fmla="*/ 76 h 332"/>
              <a:gd name="T16" fmla="*/ 112 w 362"/>
              <a:gd name="T17" fmla="*/ 79 h 332"/>
              <a:gd name="T18" fmla="*/ 122 w 362"/>
              <a:gd name="T19" fmla="*/ 49 h 332"/>
              <a:gd name="T20" fmla="*/ 26 w 362"/>
              <a:gd name="T21" fmla="*/ 49 h 332"/>
              <a:gd name="T22" fmla="*/ 36 w 362"/>
              <a:gd name="T23" fmla="*/ 79 h 332"/>
              <a:gd name="T24" fmla="*/ 0 w 362"/>
              <a:gd name="T25" fmla="*/ 117 h 332"/>
              <a:gd name="T26" fmla="*/ 37 w 362"/>
              <a:gd name="T27" fmla="*/ 248 h 332"/>
              <a:gd name="T28" fmla="*/ 61 w 362"/>
              <a:gd name="T29" fmla="*/ 262 h 332"/>
              <a:gd name="T30" fmla="*/ 27 w 362"/>
              <a:gd name="T31" fmla="*/ 281 h 332"/>
              <a:gd name="T32" fmla="*/ 46 w 362"/>
              <a:gd name="T33" fmla="*/ 332 h 332"/>
              <a:gd name="T34" fmla="*/ 244 w 362"/>
              <a:gd name="T35" fmla="*/ 313 h 332"/>
              <a:gd name="T36" fmla="*/ 225 w 362"/>
              <a:gd name="T37" fmla="*/ 262 h 332"/>
              <a:gd name="T38" fmla="*/ 209 w 362"/>
              <a:gd name="T39" fmla="*/ 248 h 332"/>
              <a:gd name="T40" fmla="*/ 264 w 362"/>
              <a:gd name="T41" fmla="*/ 232 h 332"/>
              <a:gd name="T42" fmla="*/ 271 w 362"/>
              <a:gd name="T43" fmla="*/ 116 h 332"/>
              <a:gd name="T44" fmla="*/ 342 w 362"/>
              <a:gd name="T45" fmla="*/ 244 h 332"/>
              <a:gd name="T46" fmla="*/ 271 w 362"/>
              <a:gd name="T47" fmla="*/ 116 h 332"/>
              <a:gd name="T48" fmla="*/ 223 w 362"/>
              <a:gd name="T49" fmla="*/ 49 h 332"/>
              <a:gd name="T50" fmla="*/ 165 w 362"/>
              <a:gd name="T51" fmla="*/ 49 h 332"/>
              <a:gd name="T52" fmla="*/ 74 w 362"/>
              <a:gd name="T53" fmla="*/ 20 h 332"/>
              <a:gd name="T54" fmla="*/ 74 w 362"/>
              <a:gd name="T55" fmla="*/ 78 h 332"/>
              <a:gd name="T56" fmla="*/ 74 w 362"/>
              <a:gd name="T57" fmla="*/ 20 h 332"/>
              <a:gd name="T58" fmla="*/ 224 w 362"/>
              <a:gd name="T59" fmla="*/ 312 h 332"/>
              <a:gd name="T60" fmla="*/ 47 w 362"/>
              <a:gd name="T61" fmla="*/ 282 h 332"/>
              <a:gd name="T62" fmla="*/ 81 w 362"/>
              <a:gd name="T63" fmla="*/ 262 h 332"/>
              <a:gd name="T64" fmla="*/ 190 w 362"/>
              <a:gd name="T65" fmla="*/ 248 h 332"/>
              <a:gd name="T66" fmla="*/ 81 w 362"/>
              <a:gd name="T67" fmla="*/ 262 h 332"/>
              <a:gd name="T68" fmla="*/ 233 w 362"/>
              <a:gd name="T69" fmla="*/ 228 h 332"/>
              <a:gd name="T70" fmla="*/ 19 w 362"/>
              <a:gd name="T71" fmla="*/ 210 h 332"/>
              <a:gd name="T72" fmla="*/ 37 w 362"/>
              <a:gd name="T73" fmla="*/ 99 h 332"/>
              <a:gd name="T74" fmla="*/ 252 w 362"/>
              <a:gd name="T75" fmla="*/ 117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2" h="332">
                <a:moveTo>
                  <a:pt x="265" y="231"/>
                </a:moveTo>
                <a:cubicBezTo>
                  <a:pt x="347" y="267"/>
                  <a:pt x="347" y="267"/>
                  <a:pt x="347" y="267"/>
                </a:cubicBezTo>
                <a:cubicBezTo>
                  <a:pt x="351" y="269"/>
                  <a:pt x="354" y="269"/>
                  <a:pt x="357" y="267"/>
                </a:cubicBezTo>
                <a:cubicBezTo>
                  <a:pt x="360" y="265"/>
                  <a:pt x="362" y="262"/>
                  <a:pt x="362" y="259"/>
                </a:cubicBezTo>
                <a:cubicBezTo>
                  <a:pt x="362" y="68"/>
                  <a:pt x="362" y="68"/>
                  <a:pt x="362" y="68"/>
                </a:cubicBezTo>
                <a:cubicBezTo>
                  <a:pt x="362" y="65"/>
                  <a:pt x="360" y="62"/>
                  <a:pt x="357" y="60"/>
                </a:cubicBezTo>
                <a:cubicBezTo>
                  <a:pt x="355" y="58"/>
                  <a:pt x="351" y="58"/>
                  <a:pt x="348" y="59"/>
                </a:cubicBezTo>
                <a:cubicBezTo>
                  <a:pt x="265" y="96"/>
                  <a:pt x="265" y="96"/>
                  <a:pt x="265" y="96"/>
                </a:cubicBezTo>
                <a:cubicBezTo>
                  <a:pt x="264" y="95"/>
                  <a:pt x="264" y="95"/>
                  <a:pt x="264" y="95"/>
                </a:cubicBezTo>
                <a:cubicBezTo>
                  <a:pt x="257" y="85"/>
                  <a:pt x="247" y="80"/>
                  <a:pt x="236" y="79"/>
                </a:cubicBezTo>
                <a:cubicBezTo>
                  <a:pt x="232" y="79"/>
                  <a:pt x="232" y="79"/>
                  <a:pt x="232" y="79"/>
                </a:cubicBezTo>
                <a:cubicBezTo>
                  <a:pt x="234" y="76"/>
                  <a:pt x="234" y="76"/>
                  <a:pt x="234" y="76"/>
                </a:cubicBezTo>
                <a:cubicBezTo>
                  <a:pt x="240" y="68"/>
                  <a:pt x="242" y="59"/>
                  <a:pt x="242" y="49"/>
                </a:cubicBezTo>
                <a:cubicBezTo>
                  <a:pt x="242" y="22"/>
                  <a:pt x="221" y="0"/>
                  <a:pt x="194" y="0"/>
                </a:cubicBezTo>
                <a:cubicBezTo>
                  <a:pt x="167" y="0"/>
                  <a:pt x="146" y="22"/>
                  <a:pt x="146" y="49"/>
                </a:cubicBezTo>
                <a:cubicBezTo>
                  <a:pt x="146" y="59"/>
                  <a:pt x="149" y="68"/>
                  <a:pt x="154" y="76"/>
                </a:cubicBezTo>
                <a:cubicBezTo>
                  <a:pt x="156" y="79"/>
                  <a:pt x="156" y="79"/>
                  <a:pt x="156" y="79"/>
                </a:cubicBezTo>
                <a:cubicBezTo>
                  <a:pt x="112" y="79"/>
                  <a:pt x="112" y="79"/>
                  <a:pt x="112" y="79"/>
                </a:cubicBezTo>
                <a:cubicBezTo>
                  <a:pt x="114" y="76"/>
                  <a:pt x="114" y="76"/>
                  <a:pt x="114" y="76"/>
                </a:cubicBezTo>
                <a:cubicBezTo>
                  <a:pt x="120" y="68"/>
                  <a:pt x="122" y="59"/>
                  <a:pt x="122" y="49"/>
                </a:cubicBezTo>
                <a:cubicBezTo>
                  <a:pt x="122" y="22"/>
                  <a:pt x="101" y="0"/>
                  <a:pt x="74" y="0"/>
                </a:cubicBezTo>
                <a:cubicBezTo>
                  <a:pt x="47" y="0"/>
                  <a:pt x="26" y="22"/>
                  <a:pt x="26" y="49"/>
                </a:cubicBezTo>
                <a:cubicBezTo>
                  <a:pt x="26" y="59"/>
                  <a:pt x="29" y="68"/>
                  <a:pt x="34" y="76"/>
                </a:cubicBezTo>
                <a:cubicBezTo>
                  <a:pt x="36" y="79"/>
                  <a:pt x="36" y="79"/>
                  <a:pt x="36" y="79"/>
                </a:cubicBezTo>
                <a:cubicBezTo>
                  <a:pt x="33" y="79"/>
                  <a:pt x="33" y="79"/>
                  <a:pt x="33" y="79"/>
                </a:cubicBezTo>
                <a:cubicBezTo>
                  <a:pt x="14" y="82"/>
                  <a:pt x="0" y="98"/>
                  <a:pt x="0" y="117"/>
                </a:cubicBezTo>
                <a:cubicBezTo>
                  <a:pt x="0" y="210"/>
                  <a:pt x="0" y="210"/>
                  <a:pt x="0" y="210"/>
                </a:cubicBezTo>
                <a:cubicBezTo>
                  <a:pt x="0" y="231"/>
                  <a:pt x="16" y="248"/>
                  <a:pt x="37" y="248"/>
                </a:cubicBezTo>
                <a:cubicBezTo>
                  <a:pt x="61" y="248"/>
                  <a:pt x="61" y="248"/>
                  <a:pt x="61" y="248"/>
                </a:cubicBezTo>
                <a:cubicBezTo>
                  <a:pt x="61" y="262"/>
                  <a:pt x="61" y="262"/>
                  <a:pt x="61" y="262"/>
                </a:cubicBezTo>
                <a:cubicBezTo>
                  <a:pt x="46" y="262"/>
                  <a:pt x="46" y="262"/>
                  <a:pt x="46" y="262"/>
                </a:cubicBezTo>
                <a:cubicBezTo>
                  <a:pt x="36" y="262"/>
                  <a:pt x="27" y="271"/>
                  <a:pt x="27" y="281"/>
                </a:cubicBezTo>
                <a:cubicBezTo>
                  <a:pt x="27" y="313"/>
                  <a:pt x="27" y="313"/>
                  <a:pt x="27" y="313"/>
                </a:cubicBezTo>
                <a:cubicBezTo>
                  <a:pt x="27" y="323"/>
                  <a:pt x="36" y="332"/>
                  <a:pt x="46" y="332"/>
                </a:cubicBezTo>
                <a:cubicBezTo>
                  <a:pt x="225" y="332"/>
                  <a:pt x="225" y="332"/>
                  <a:pt x="225" y="332"/>
                </a:cubicBezTo>
                <a:cubicBezTo>
                  <a:pt x="235" y="332"/>
                  <a:pt x="244" y="323"/>
                  <a:pt x="244" y="313"/>
                </a:cubicBezTo>
                <a:cubicBezTo>
                  <a:pt x="244" y="281"/>
                  <a:pt x="244" y="281"/>
                  <a:pt x="244" y="281"/>
                </a:cubicBezTo>
                <a:cubicBezTo>
                  <a:pt x="244" y="271"/>
                  <a:pt x="235" y="262"/>
                  <a:pt x="225" y="262"/>
                </a:cubicBezTo>
                <a:cubicBezTo>
                  <a:pt x="209" y="262"/>
                  <a:pt x="209" y="262"/>
                  <a:pt x="209" y="262"/>
                </a:cubicBezTo>
                <a:cubicBezTo>
                  <a:pt x="209" y="248"/>
                  <a:pt x="209" y="248"/>
                  <a:pt x="209" y="248"/>
                </a:cubicBezTo>
                <a:cubicBezTo>
                  <a:pt x="233" y="248"/>
                  <a:pt x="233" y="248"/>
                  <a:pt x="233" y="248"/>
                </a:cubicBezTo>
                <a:cubicBezTo>
                  <a:pt x="245" y="248"/>
                  <a:pt x="257" y="242"/>
                  <a:pt x="264" y="232"/>
                </a:cubicBezTo>
                <a:lnTo>
                  <a:pt x="265" y="231"/>
                </a:lnTo>
                <a:close/>
                <a:moveTo>
                  <a:pt x="271" y="116"/>
                </a:moveTo>
                <a:cubicBezTo>
                  <a:pt x="342" y="83"/>
                  <a:pt x="342" y="83"/>
                  <a:pt x="342" y="83"/>
                </a:cubicBezTo>
                <a:cubicBezTo>
                  <a:pt x="342" y="244"/>
                  <a:pt x="342" y="244"/>
                  <a:pt x="342" y="244"/>
                </a:cubicBezTo>
                <a:cubicBezTo>
                  <a:pt x="271" y="211"/>
                  <a:pt x="271" y="211"/>
                  <a:pt x="271" y="211"/>
                </a:cubicBezTo>
                <a:lnTo>
                  <a:pt x="271" y="116"/>
                </a:lnTo>
                <a:close/>
                <a:moveTo>
                  <a:pt x="194" y="20"/>
                </a:moveTo>
                <a:cubicBezTo>
                  <a:pt x="210" y="20"/>
                  <a:pt x="223" y="33"/>
                  <a:pt x="223" y="49"/>
                </a:cubicBezTo>
                <a:cubicBezTo>
                  <a:pt x="223" y="65"/>
                  <a:pt x="210" y="78"/>
                  <a:pt x="194" y="78"/>
                </a:cubicBezTo>
                <a:cubicBezTo>
                  <a:pt x="178" y="78"/>
                  <a:pt x="165" y="65"/>
                  <a:pt x="165" y="49"/>
                </a:cubicBezTo>
                <a:cubicBezTo>
                  <a:pt x="165" y="33"/>
                  <a:pt x="178" y="20"/>
                  <a:pt x="194" y="20"/>
                </a:cubicBezTo>
                <a:close/>
                <a:moveTo>
                  <a:pt x="74" y="20"/>
                </a:moveTo>
                <a:cubicBezTo>
                  <a:pt x="90" y="20"/>
                  <a:pt x="103" y="33"/>
                  <a:pt x="103" y="49"/>
                </a:cubicBezTo>
                <a:cubicBezTo>
                  <a:pt x="103" y="65"/>
                  <a:pt x="90" y="78"/>
                  <a:pt x="74" y="78"/>
                </a:cubicBezTo>
                <a:cubicBezTo>
                  <a:pt x="58" y="78"/>
                  <a:pt x="45" y="65"/>
                  <a:pt x="45" y="49"/>
                </a:cubicBezTo>
                <a:cubicBezTo>
                  <a:pt x="45" y="33"/>
                  <a:pt x="58" y="20"/>
                  <a:pt x="74" y="20"/>
                </a:cubicBezTo>
                <a:close/>
                <a:moveTo>
                  <a:pt x="224" y="282"/>
                </a:moveTo>
                <a:cubicBezTo>
                  <a:pt x="224" y="312"/>
                  <a:pt x="224" y="312"/>
                  <a:pt x="224" y="312"/>
                </a:cubicBezTo>
                <a:cubicBezTo>
                  <a:pt x="47" y="312"/>
                  <a:pt x="47" y="312"/>
                  <a:pt x="47" y="312"/>
                </a:cubicBezTo>
                <a:cubicBezTo>
                  <a:pt x="47" y="282"/>
                  <a:pt x="47" y="282"/>
                  <a:pt x="47" y="282"/>
                </a:cubicBezTo>
                <a:lnTo>
                  <a:pt x="224" y="282"/>
                </a:lnTo>
                <a:close/>
                <a:moveTo>
                  <a:pt x="81" y="262"/>
                </a:moveTo>
                <a:cubicBezTo>
                  <a:pt x="81" y="248"/>
                  <a:pt x="81" y="248"/>
                  <a:pt x="81" y="248"/>
                </a:cubicBezTo>
                <a:cubicBezTo>
                  <a:pt x="190" y="248"/>
                  <a:pt x="190" y="248"/>
                  <a:pt x="190" y="248"/>
                </a:cubicBezTo>
                <a:cubicBezTo>
                  <a:pt x="190" y="262"/>
                  <a:pt x="190" y="262"/>
                  <a:pt x="190" y="262"/>
                </a:cubicBezTo>
                <a:lnTo>
                  <a:pt x="81" y="262"/>
                </a:lnTo>
                <a:close/>
                <a:moveTo>
                  <a:pt x="252" y="210"/>
                </a:moveTo>
                <a:cubicBezTo>
                  <a:pt x="252" y="220"/>
                  <a:pt x="243" y="228"/>
                  <a:pt x="233" y="228"/>
                </a:cubicBezTo>
                <a:cubicBezTo>
                  <a:pt x="37" y="228"/>
                  <a:pt x="37" y="228"/>
                  <a:pt x="37" y="228"/>
                </a:cubicBezTo>
                <a:cubicBezTo>
                  <a:pt x="27" y="228"/>
                  <a:pt x="19" y="220"/>
                  <a:pt x="19" y="210"/>
                </a:cubicBezTo>
                <a:cubicBezTo>
                  <a:pt x="19" y="117"/>
                  <a:pt x="19" y="117"/>
                  <a:pt x="19" y="117"/>
                </a:cubicBezTo>
                <a:cubicBezTo>
                  <a:pt x="19" y="107"/>
                  <a:pt x="27" y="99"/>
                  <a:pt x="37" y="99"/>
                </a:cubicBezTo>
                <a:cubicBezTo>
                  <a:pt x="233" y="99"/>
                  <a:pt x="233" y="99"/>
                  <a:pt x="233" y="99"/>
                </a:cubicBezTo>
                <a:cubicBezTo>
                  <a:pt x="243" y="99"/>
                  <a:pt x="252" y="107"/>
                  <a:pt x="252" y="117"/>
                </a:cubicBezTo>
                <a:lnTo>
                  <a:pt x="252" y="21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p>
        </p:txBody>
      </p:sp>
      <p:grpSp>
        <p:nvGrpSpPr>
          <p:cNvPr id="18" name="Group 17"/>
          <p:cNvGrpSpPr/>
          <p:nvPr/>
        </p:nvGrpSpPr>
        <p:grpSpPr>
          <a:xfrm>
            <a:off x="6613233" y="1430607"/>
            <a:ext cx="946734" cy="974648"/>
            <a:chOff x="6437313" y="1196975"/>
            <a:chExt cx="1292225" cy="1330325"/>
          </a:xfrm>
          <a:solidFill>
            <a:schemeClr val="accent2"/>
          </a:solidFill>
        </p:grpSpPr>
        <p:sp>
          <p:nvSpPr>
            <p:cNvPr id="8" name="Freeform 5"/>
            <p:cNvSpPr>
              <a:spLocks noEditPoints="1"/>
            </p:cNvSpPr>
            <p:nvPr/>
          </p:nvSpPr>
          <p:spPr bwMode="auto">
            <a:xfrm>
              <a:off x="6437313" y="1196975"/>
              <a:ext cx="611188" cy="558800"/>
            </a:xfrm>
            <a:custGeom>
              <a:avLst/>
              <a:gdLst>
                <a:gd name="T0" fmla="*/ 153 w 162"/>
                <a:gd name="T1" fmla="*/ 19 h 148"/>
                <a:gd name="T2" fmla="*/ 85 w 162"/>
                <a:gd name="T3" fmla="*/ 19 h 148"/>
                <a:gd name="T4" fmla="*/ 69 w 162"/>
                <a:gd name="T5" fmla="*/ 3 h 148"/>
                <a:gd name="T6" fmla="*/ 63 w 162"/>
                <a:gd name="T7" fmla="*/ 0 h 148"/>
                <a:gd name="T8" fmla="*/ 9 w 162"/>
                <a:gd name="T9" fmla="*/ 0 h 148"/>
                <a:gd name="T10" fmla="*/ 0 w 162"/>
                <a:gd name="T11" fmla="*/ 10 h 148"/>
                <a:gd name="T12" fmla="*/ 0 w 162"/>
                <a:gd name="T13" fmla="*/ 139 h 148"/>
                <a:gd name="T14" fmla="*/ 9 w 162"/>
                <a:gd name="T15" fmla="*/ 148 h 148"/>
                <a:gd name="T16" fmla="*/ 153 w 162"/>
                <a:gd name="T17" fmla="*/ 148 h 148"/>
                <a:gd name="T18" fmla="*/ 162 w 162"/>
                <a:gd name="T19" fmla="*/ 139 h 148"/>
                <a:gd name="T20" fmla="*/ 162 w 162"/>
                <a:gd name="T21" fmla="*/ 28 h 148"/>
                <a:gd name="T22" fmla="*/ 153 w 162"/>
                <a:gd name="T23" fmla="*/ 19 h 148"/>
                <a:gd name="T24" fmla="*/ 144 w 162"/>
                <a:gd name="T25" fmla="*/ 130 h 148"/>
                <a:gd name="T26" fmla="*/ 18 w 162"/>
                <a:gd name="T27" fmla="*/ 130 h 148"/>
                <a:gd name="T28" fmla="*/ 18 w 162"/>
                <a:gd name="T29" fmla="*/ 19 h 148"/>
                <a:gd name="T30" fmla="*/ 59 w 162"/>
                <a:gd name="T31" fmla="*/ 19 h 148"/>
                <a:gd name="T32" fmla="*/ 75 w 162"/>
                <a:gd name="T33" fmla="*/ 35 h 148"/>
                <a:gd name="T34" fmla="*/ 81 w 162"/>
                <a:gd name="T35" fmla="*/ 37 h 148"/>
                <a:gd name="T36" fmla="*/ 144 w 162"/>
                <a:gd name="T37" fmla="*/ 37 h 148"/>
                <a:gd name="T38" fmla="*/ 144 w 162"/>
                <a:gd name="T39" fmla="*/ 13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2" h="148">
                  <a:moveTo>
                    <a:pt x="153" y="19"/>
                  </a:moveTo>
                  <a:cubicBezTo>
                    <a:pt x="85" y="19"/>
                    <a:pt x="85" y="19"/>
                    <a:pt x="85" y="19"/>
                  </a:cubicBezTo>
                  <a:cubicBezTo>
                    <a:pt x="69" y="3"/>
                    <a:pt x="69" y="3"/>
                    <a:pt x="69" y="3"/>
                  </a:cubicBezTo>
                  <a:cubicBezTo>
                    <a:pt x="68" y="1"/>
                    <a:pt x="66" y="0"/>
                    <a:pt x="63" y="0"/>
                  </a:cubicBezTo>
                  <a:cubicBezTo>
                    <a:pt x="9" y="0"/>
                    <a:pt x="9" y="0"/>
                    <a:pt x="9" y="0"/>
                  </a:cubicBezTo>
                  <a:cubicBezTo>
                    <a:pt x="4" y="0"/>
                    <a:pt x="0" y="5"/>
                    <a:pt x="0" y="10"/>
                  </a:cubicBezTo>
                  <a:cubicBezTo>
                    <a:pt x="0" y="139"/>
                    <a:pt x="0" y="139"/>
                    <a:pt x="0" y="139"/>
                  </a:cubicBezTo>
                  <a:cubicBezTo>
                    <a:pt x="0" y="144"/>
                    <a:pt x="4" y="148"/>
                    <a:pt x="9" y="148"/>
                  </a:cubicBezTo>
                  <a:cubicBezTo>
                    <a:pt x="153" y="148"/>
                    <a:pt x="153" y="148"/>
                    <a:pt x="153" y="148"/>
                  </a:cubicBezTo>
                  <a:cubicBezTo>
                    <a:pt x="158" y="148"/>
                    <a:pt x="162" y="144"/>
                    <a:pt x="162" y="139"/>
                  </a:cubicBezTo>
                  <a:cubicBezTo>
                    <a:pt x="162" y="28"/>
                    <a:pt x="162" y="28"/>
                    <a:pt x="162" y="28"/>
                  </a:cubicBezTo>
                  <a:cubicBezTo>
                    <a:pt x="162" y="23"/>
                    <a:pt x="158" y="19"/>
                    <a:pt x="153" y="19"/>
                  </a:cubicBezTo>
                  <a:close/>
                  <a:moveTo>
                    <a:pt x="144" y="130"/>
                  </a:moveTo>
                  <a:cubicBezTo>
                    <a:pt x="18" y="130"/>
                    <a:pt x="18" y="130"/>
                    <a:pt x="18" y="130"/>
                  </a:cubicBezTo>
                  <a:cubicBezTo>
                    <a:pt x="18" y="19"/>
                    <a:pt x="18" y="19"/>
                    <a:pt x="18" y="19"/>
                  </a:cubicBezTo>
                  <a:cubicBezTo>
                    <a:pt x="59" y="19"/>
                    <a:pt x="59" y="19"/>
                    <a:pt x="59" y="19"/>
                  </a:cubicBezTo>
                  <a:cubicBezTo>
                    <a:pt x="75" y="35"/>
                    <a:pt x="75" y="35"/>
                    <a:pt x="75" y="35"/>
                  </a:cubicBezTo>
                  <a:cubicBezTo>
                    <a:pt x="76" y="36"/>
                    <a:pt x="79" y="37"/>
                    <a:pt x="81" y="37"/>
                  </a:cubicBezTo>
                  <a:cubicBezTo>
                    <a:pt x="144" y="37"/>
                    <a:pt x="144" y="37"/>
                    <a:pt x="144" y="37"/>
                  </a:cubicBezTo>
                  <a:lnTo>
                    <a:pt x="144"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0" name="Freeform 6"/>
            <p:cNvSpPr>
              <a:spLocks noEditPoints="1"/>
            </p:cNvSpPr>
            <p:nvPr/>
          </p:nvSpPr>
          <p:spPr bwMode="auto">
            <a:xfrm>
              <a:off x="7116763" y="1968500"/>
              <a:ext cx="612775" cy="558800"/>
            </a:xfrm>
            <a:custGeom>
              <a:avLst/>
              <a:gdLst>
                <a:gd name="T0" fmla="*/ 153 w 162"/>
                <a:gd name="T1" fmla="*/ 18 h 148"/>
                <a:gd name="T2" fmla="*/ 85 w 162"/>
                <a:gd name="T3" fmla="*/ 18 h 148"/>
                <a:gd name="T4" fmla="*/ 69 w 162"/>
                <a:gd name="T5" fmla="*/ 3 h 148"/>
                <a:gd name="T6" fmla="*/ 63 w 162"/>
                <a:gd name="T7" fmla="*/ 0 h 148"/>
                <a:gd name="T8" fmla="*/ 9 w 162"/>
                <a:gd name="T9" fmla="*/ 0 h 148"/>
                <a:gd name="T10" fmla="*/ 0 w 162"/>
                <a:gd name="T11" fmla="*/ 9 h 148"/>
                <a:gd name="T12" fmla="*/ 0 w 162"/>
                <a:gd name="T13" fmla="*/ 139 h 148"/>
                <a:gd name="T14" fmla="*/ 9 w 162"/>
                <a:gd name="T15" fmla="*/ 148 h 148"/>
                <a:gd name="T16" fmla="*/ 153 w 162"/>
                <a:gd name="T17" fmla="*/ 148 h 148"/>
                <a:gd name="T18" fmla="*/ 162 w 162"/>
                <a:gd name="T19" fmla="*/ 139 h 148"/>
                <a:gd name="T20" fmla="*/ 162 w 162"/>
                <a:gd name="T21" fmla="*/ 28 h 148"/>
                <a:gd name="T22" fmla="*/ 153 w 162"/>
                <a:gd name="T23" fmla="*/ 18 h 148"/>
                <a:gd name="T24" fmla="*/ 144 w 162"/>
                <a:gd name="T25" fmla="*/ 129 h 148"/>
                <a:gd name="T26" fmla="*/ 18 w 162"/>
                <a:gd name="T27" fmla="*/ 129 h 148"/>
                <a:gd name="T28" fmla="*/ 18 w 162"/>
                <a:gd name="T29" fmla="*/ 18 h 148"/>
                <a:gd name="T30" fmla="*/ 59 w 162"/>
                <a:gd name="T31" fmla="*/ 18 h 148"/>
                <a:gd name="T32" fmla="*/ 75 w 162"/>
                <a:gd name="T33" fmla="*/ 34 h 148"/>
                <a:gd name="T34" fmla="*/ 81 w 162"/>
                <a:gd name="T35" fmla="*/ 37 h 148"/>
                <a:gd name="T36" fmla="*/ 144 w 162"/>
                <a:gd name="T37" fmla="*/ 37 h 148"/>
                <a:gd name="T38" fmla="*/ 144 w 162"/>
                <a:gd name="T39" fmla="*/ 12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2" h="148">
                  <a:moveTo>
                    <a:pt x="153" y="18"/>
                  </a:moveTo>
                  <a:cubicBezTo>
                    <a:pt x="85" y="18"/>
                    <a:pt x="85" y="18"/>
                    <a:pt x="85" y="18"/>
                  </a:cubicBezTo>
                  <a:cubicBezTo>
                    <a:pt x="69" y="3"/>
                    <a:pt x="69" y="3"/>
                    <a:pt x="69" y="3"/>
                  </a:cubicBezTo>
                  <a:cubicBezTo>
                    <a:pt x="68" y="1"/>
                    <a:pt x="65" y="0"/>
                    <a:pt x="63" y="0"/>
                  </a:cubicBezTo>
                  <a:cubicBezTo>
                    <a:pt x="9" y="0"/>
                    <a:pt x="9" y="0"/>
                    <a:pt x="9" y="0"/>
                  </a:cubicBezTo>
                  <a:cubicBezTo>
                    <a:pt x="4" y="0"/>
                    <a:pt x="0" y="4"/>
                    <a:pt x="0" y="9"/>
                  </a:cubicBezTo>
                  <a:cubicBezTo>
                    <a:pt x="0" y="139"/>
                    <a:pt x="0" y="139"/>
                    <a:pt x="0" y="139"/>
                  </a:cubicBezTo>
                  <a:cubicBezTo>
                    <a:pt x="0" y="144"/>
                    <a:pt x="4" y="148"/>
                    <a:pt x="9" y="148"/>
                  </a:cubicBezTo>
                  <a:cubicBezTo>
                    <a:pt x="153" y="148"/>
                    <a:pt x="153" y="148"/>
                    <a:pt x="153" y="148"/>
                  </a:cubicBezTo>
                  <a:cubicBezTo>
                    <a:pt x="158" y="148"/>
                    <a:pt x="162" y="144"/>
                    <a:pt x="162" y="139"/>
                  </a:cubicBezTo>
                  <a:cubicBezTo>
                    <a:pt x="162" y="28"/>
                    <a:pt x="162" y="28"/>
                    <a:pt x="162" y="28"/>
                  </a:cubicBezTo>
                  <a:cubicBezTo>
                    <a:pt x="162" y="22"/>
                    <a:pt x="158" y="18"/>
                    <a:pt x="153" y="18"/>
                  </a:cubicBezTo>
                  <a:close/>
                  <a:moveTo>
                    <a:pt x="144" y="129"/>
                  </a:moveTo>
                  <a:cubicBezTo>
                    <a:pt x="18" y="129"/>
                    <a:pt x="18" y="129"/>
                    <a:pt x="18" y="129"/>
                  </a:cubicBezTo>
                  <a:cubicBezTo>
                    <a:pt x="18" y="18"/>
                    <a:pt x="18" y="18"/>
                    <a:pt x="18" y="18"/>
                  </a:cubicBezTo>
                  <a:cubicBezTo>
                    <a:pt x="59" y="18"/>
                    <a:pt x="59" y="18"/>
                    <a:pt x="59" y="18"/>
                  </a:cubicBezTo>
                  <a:cubicBezTo>
                    <a:pt x="75" y="34"/>
                    <a:pt x="75" y="34"/>
                    <a:pt x="75" y="34"/>
                  </a:cubicBezTo>
                  <a:cubicBezTo>
                    <a:pt x="76" y="36"/>
                    <a:pt x="79" y="37"/>
                    <a:pt x="81" y="37"/>
                  </a:cubicBezTo>
                  <a:cubicBezTo>
                    <a:pt x="144" y="37"/>
                    <a:pt x="144" y="37"/>
                    <a:pt x="144" y="37"/>
                  </a:cubicBezTo>
                  <a:lnTo>
                    <a:pt x="144"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1" name="Freeform 7"/>
            <p:cNvSpPr>
              <a:spLocks/>
            </p:cNvSpPr>
            <p:nvPr/>
          </p:nvSpPr>
          <p:spPr bwMode="auto">
            <a:xfrm>
              <a:off x="7185026" y="1476375"/>
              <a:ext cx="407988" cy="419100"/>
            </a:xfrm>
            <a:custGeom>
              <a:avLst/>
              <a:gdLst>
                <a:gd name="T0" fmla="*/ 9 w 108"/>
                <a:gd name="T1" fmla="*/ 19 h 111"/>
                <a:gd name="T2" fmla="*/ 90 w 108"/>
                <a:gd name="T3" fmla="*/ 19 h 111"/>
                <a:gd name="T4" fmla="*/ 90 w 108"/>
                <a:gd name="T5" fmla="*/ 102 h 111"/>
                <a:gd name="T6" fmla="*/ 99 w 108"/>
                <a:gd name="T7" fmla="*/ 111 h 111"/>
                <a:gd name="T8" fmla="*/ 108 w 108"/>
                <a:gd name="T9" fmla="*/ 102 h 111"/>
                <a:gd name="T10" fmla="*/ 108 w 108"/>
                <a:gd name="T11" fmla="*/ 10 h 111"/>
                <a:gd name="T12" fmla="*/ 99 w 108"/>
                <a:gd name="T13" fmla="*/ 0 h 111"/>
                <a:gd name="T14" fmla="*/ 9 w 108"/>
                <a:gd name="T15" fmla="*/ 0 h 111"/>
                <a:gd name="T16" fmla="*/ 0 w 108"/>
                <a:gd name="T17" fmla="*/ 10 h 111"/>
                <a:gd name="T18" fmla="*/ 9 w 108"/>
                <a:gd name="T19" fmla="*/ 1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11">
                  <a:moveTo>
                    <a:pt x="9" y="19"/>
                  </a:moveTo>
                  <a:cubicBezTo>
                    <a:pt x="90" y="19"/>
                    <a:pt x="90" y="19"/>
                    <a:pt x="90" y="19"/>
                  </a:cubicBezTo>
                  <a:cubicBezTo>
                    <a:pt x="90" y="102"/>
                    <a:pt x="90" y="102"/>
                    <a:pt x="90" y="102"/>
                  </a:cubicBezTo>
                  <a:cubicBezTo>
                    <a:pt x="90" y="107"/>
                    <a:pt x="94" y="111"/>
                    <a:pt x="99" y="111"/>
                  </a:cubicBezTo>
                  <a:cubicBezTo>
                    <a:pt x="104" y="111"/>
                    <a:pt x="108" y="107"/>
                    <a:pt x="108" y="102"/>
                  </a:cubicBezTo>
                  <a:cubicBezTo>
                    <a:pt x="108" y="10"/>
                    <a:pt x="108" y="10"/>
                    <a:pt x="108" y="10"/>
                  </a:cubicBezTo>
                  <a:cubicBezTo>
                    <a:pt x="108" y="5"/>
                    <a:pt x="104" y="0"/>
                    <a:pt x="99" y="0"/>
                  </a:cubicBezTo>
                  <a:cubicBezTo>
                    <a:pt x="9" y="0"/>
                    <a:pt x="9" y="0"/>
                    <a:pt x="9" y="0"/>
                  </a:cubicBezTo>
                  <a:cubicBezTo>
                    <a:pt x="4" y="0"/>
                    <a:pt x="0" y="5"/>
                    <a:pt x="0" y="10"/>
                  </a:cubicBezTo>
                  <a:cubicBezTo>
                    <a:pt x="0" y="15"/>
                    <a:pt x="4" y="19"/>
                    <a:pt x="9"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sp>
          <p:nvSpPr>
            <p:cNvPr id="12" name="Freeform 8"/>
            <p:cNvSpPr>
              <a:spLocks/>
            </p:cNvSpPr>
            <p:nvPr/>
          </p:nvSpPr>
          <p:spPr bwMode="auto">
            <a:xfrm>
              <a:off x="6572251" y="1895475"/>
              <a:ext cx="407988" cy="420688"/>
            </a:xfrm>
            <a:custGeom>
              <a:avLst/>
              <a:gdLst>
                <a:gd name="T0" fmla="*/ 99 w 108"/>
                <a:gd name="T1" fmla="*/ 93 h 111"/>
                <a:gd name="T2" fmla="*/ 18 w 108"/>
                <a:gd name="T3" fmla="*/ 93 h 111"/>
                <a:gd name="T4" fmla="*/ 18 w 108"/>
                <a:gd name="T5" fmla="*/ 10 h 111"/>
                <a:gd name="T6" fmla="*/ 9 w 108"/>
                <a:gd name="T7" fmla="*/ 0 h 111"/>
                <a:gd name="T8" fmla="*/ 0 w 108"/>
                <a:gd name="T9" fmla="*/ 10 h 111"/>
                <a:gd name="T10" fmla="*/ 0 w 108"/>
                <a:gd name="T11" fmla="*/ 102 h 111"/>
                <a:gd name="T12" fmla="*/ 9 w 108"/>
                <a:gd name="T13" fmla="*/ 111 h 111"/>
                <a:gd name="T14" fmla="*/ 99 w 108"/>
                <a:gd name="T15" fmla="*/ 111 h 111"/>
                <a:gd name="T16" fmla="*/ 108 w 108"/>
                <a:gd name="T17" fmla="*/ 102 h 111"/>
                <a:gd name="T18" fmla="*/ 99 w 108"/>
                <a:gd name="T19" fmla="*/ 9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11">
                  <a:moveTo>
                    <a:pt x="99" y="93"/>
                  </a:moveTo>
                  <a:cubicBezTo>
                    <a:pt x="18" y="93"/>
                    <a:pt x="18" y="93"/>
                    <a:pt x="18" y="93"/>
                  </a:cubicBezTo>
                  <a:cubicBezTo>
                    <a:pt x="18" y="10"/>
                    <a:pt x="18" y="10"/>
                    <a:pt x="18" y="10"/>
                  </a:cubicBezTo>
                  <a:cubicBezTo>
                    <a:pt x="18" y="5"/>
                    <a:pt x="14" y="0"/>
                    <a:pt x="9" y="0"/>
                  </a:cubicBezTo>
                  <a:cubicBezTo>
                    <a:pt x="4" y="0"/>
                    <a:pt x="0" y="5"/>
                    <a:pt x="0" y="10"/>
                  </a:cubicBezTo>
                  <a:cubicBezTo>
                    <a:pt x="0" y="102"/>
                    <a:pt x="0" y="102"/>
                    <a:pt x="0" y="102"/>
                  </a:cubicBezTo>
                  <a:cubicBezTo>
                    <a:pt x="0" y="107"/>
                    <a:pt x="4" y="111"/>
                    <a:pt x="9" y="111"/>
                  </a:cubicBezTo>
                  <a:cubicBezTo>
                    <a:pt x="99" y="111"/>
                    <a:pt x="99" y="111"/>
                    <a:pt x="99" y="111"/>
                  </a:cubicBezTo>
                  <a:cubicBezTo>
                    <a:pt x="104" y="111"/>
                    <a:pt x="108" y="107"/>
                    <a:pt x="108" y="102"/>
                  </a:cubicBezTo>
                  <a:cubicBezTo>
                    <a:pt x="108" y="97"/>
                    <a:pt x="104" y="93"/>
                    <a:pt x="99" y="9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p>
          </p:txBody>
        </p:sp>
      </p:grpSp>
      <p:sp>
        <p:nvSpPr>
          <p:cNvPr id="27" name="Text Placeholder 22"/>
          <p:cNvSpPr txBox="1">
            <a:spLocks/>
          </p:cNvSpPr>
          <p:nvPr/>
        </p:nvSpPr>
        <p:spPr>
          <a:xfrm>
            <a:off x="1146680" y="1363091"/>
            <a:ext cx="3607357" cy="2308632"/>
          </a:xfrm>
          <a:prstGeom prst="rect">
            <a:avLst/>
          </a:prstGeom>
        </p:spPr>
        <p:txBody>
          <a:bodyPr/>
          <a:lstStyle>
            <a:lvl1pPr marL="149304" indent="-149304" algn="l" defTabSz="754342" rtl="0" eaLnBrk="1" latinLnBrk="0" hangingPunct="1">
              <a:lnSpc>
                <a:spcPct val="100000"/>
              </a:lnSpc>
              <a:spcBef>
                <a:spcPts val="990"/>
              </a:spcBef>
              <a:buFont typeface="Arial" panose="020B0604020202020204" pitchFamily="34" charset="0"/>
              <a:buChar char="•"/>
              <a:defRPr sz="1320" kern="1200">
                <a:solidFill>
                  <a:schemeClr val="tx1"/>
                </a:solidFill>
                <a:latin typeface="+mn-lt"/>
                <a:ea typeface="+mn-ea"/>
                <a:cs typeface="+mn-cs"/>
              </a:defRPr>
            </a:lvl1pPr>
            <a:lvl2pPr marL="29860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2pPr>
            <a:lvl3pPr marL="441365" indent="-142756"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3pPr>
            <a:lvl4pPr marL="590669" indent="-149304" algn="l" defTabSz="754342" rtl="0" eaLnBrk="1" latinLnBrk="0" hangingPunct="1">
              <a:lnSpc>
                <a:spcPct val="100000"/>
              </a:lnSpc>
              <a:spcBef>
                <a:spcPts val="495"/>
              </a:spcBef>
              <a:buFont typeface="Arial" panose="020B0604020202020204" pitchFamily="34" charset="0"/>
              <a:buChar char="–"/>
              <a:defRPr sz="1155" kern="1200">
                <a:solidFill>
                  <a:schemeClr val="tx1"/>
                </a:solidFill>
                <a:latin typeface="+mn-lt"/>
                <a:ea typeface="+mn-ea"/>
                <a:cs typeface="+mn-cs"/>
              </a:defRPr>
            </a:lvl4pPr>
            <a:lvl5pPr marL="741283" indent="-150614" algn="l" defTabSz="754342" rtl="0" eaLnBrk="1" latinLnBrk="0" hangingPunct="1">
              <a:lnSpc>
                <a:spcPct val="100000"/>
              </a:lnSpc>
              <a:spcBef>
                <a:spcPts val="495"/>
              </a:spcBef>
              <a:buFont typeface="Arial" panose="020B0604020202020204" pitchFamily="34" charset="0"/>
              <a:buChar char="&gt;"/>
              <a:defRPr sz="1155" kern="1200">
                <a:solidFill>
                  <a:schemeClr val="tx1"/>
                </a:solidFill>
                <a:latin typeface="+mn-lt"/>
                <a:ea typeface="+mn-ea"/>
                <a:cs typeface="+mn-cs"/>
              </a:defRPr>
            </a:lvl5pPr>
            <a:lvl6pPr marL="2074441"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613"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784"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5955" indent="-188586" algn="l" defTabSz="754342"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285750" indent="-285750" algn="l" rtl="0">
              <a:buNone/>
            </a:pPr>
            <a:r>
              <a:rPr lang="en-US" altLang="zh-CN" sz="2000" b="1" i="0" u="none" baseline="0" dirty="0"/>
              <a:t>1. </a:t>
            </a:r>
            <a:r>
              <a:rPr lang="zh-CN" sz="2000" b="0" i="0" u="none" baseline="0" dirty="0">
                <a:latin typeface="SimHei" panose="02010609060101010101" pitchFamily="49" charset="-122"/>
                <a:ea typeface="SimHei" panose="02010609060101010101" pitchFamily="49" charset="-122"/>
              </a:rPr>
              <a:t>如果您被拘留，</a:t>
            </a:r>
            <a:r>
              <a:rPr lang="zh-CN" sz="2000" b="1" i="0" u="none" baseline="0" dirty="0">
                <a:latin typeface="SimHei" panose="02010609060101010101" pitchFamily="49" charset="-122"/>
                <a:ea typeface="SimHei" panose="02010609060101010101" pitchFamily="49" charset="-122"/>
              </a:rPr>
              <a:t>社区里的人可以拍摄 </a:t>
            </a:r>
            <a:r>
              <a:rPr lang="zh-CN" sz="2000" b="1" i="0" u="none" baseline="0" dirty="0"/>
              <a:t>ICE</a:t>
            </a:r>
            <a:r>
              <a:rPr lang="zh-CN" sz="2000" b="0" i="0" u="none" baseline="0" dirty="0">
                <a:latin typeface="SimHei" panose="02010609060101010101" pitchFamily="49" charset="-122"/>
                <a:ea typeface="SimHei" panose="02010609060101010101" pitchFamily="49" charset="-122"/>
              </a:rPr>
              <a:t>。</a:t>
            </a:r>
            <a:r>
              <a:rPr lang="zh-CN" sz="2000" b="1" i="0" u="none" baseline="0" dirty="0"/>
              <a:t> </a:t>
            </a:r>
          </a:p>
          <a:p>
            <a:pPr marL="285750" indent="-285750" algn="l" rtl="0">
              <a:buNone/>
            </a:pPr>
            <a:r>
              <a:rPr lang="en-US" altLang="zh-CN" sz="2000" b="1" i="0" u="none" baseline="0" dirty="0"/>
              <a:t>2. </a:t>
            </a:r>
            <a:r>
              <a:rPr lang="zh-CN" sz="2000" b="0" i="0" u="none" baseline="0" dirty="0">
                <a:latin typeface="SimHei" panose="02010609060101010101" pitchFamily="49" charset="-122"/>
                <a:ea typeface="SimHei" panose="02010609060101010101" pitchFamily="49" charset="-122"/>
              </a:rPr>
              <a:t>如果 </a:t>
            </a:r>
            <a:r>
              <a:rPr lang="zh-CN" sz="2000" b="0" i="0" u="none" baseline="0" dirty="0"/>
              <a:t>ICE</a:t>
            </a:r>
            <a:r>
              <a:rPr lang="zh-CN" sz="2000" b="0" i="0" u="none" baseline="0" dirty="0">
                <a:latin typeface="SimHei" panose="02010609060101010101" pitchFamily="49" charset="-122"/>
                <a:ea typeface="SimHei" panose="02010609060101010101" pitchFamily="49" charset="-122"/>
              </a:rPr>
              <a:t> 探员试图与您谈话或逮捕您，</a:t>
            </a:r>
            <a:r>
              <a:rPr lang="zh-CN" sz="2000" b="1" i="0" u="none" baseline="0" dirty="0">
                <a:latin typeface="SimHei" panose="02010609060101010101" pitchFamily="49" charset="-122"/>
                <a:ea typeface="SimHei" panose="02010609060101010101" pitchFamily="49" charset="-122"/>
              </a:rPr>
              <a:t>开始或继续拍摄可能会使您处于危险之中</a:t>
            </a:r>
            <a:r>
              <a:rPr lang="zh-CN" sz="2000" b="0" i="0" u="none" baseline="0" dirty="0"/>
              <a:t>。</a:t>
            </a:r>
          </a:p>
        </p:txBody>
      </p:sp>
      <p:sp>
        <p:nvSpPr>
          <p:cNvPr id="20" name="Rectangle 19"/>
          <p:cNvSpPr/>
          <p:nvPr/>
        </p:nvSpPr>
        <p:spPr bwMode="gray">
          <a:xfrm>
            <a:off x="9144000" y="-3657599"/>
            <a:ext cx="4114800" cy="4114800"/>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rtl="0">
              <a:buNone/>
            </a:pPr>
            <a:endParaRPr lang="zh-CN" sz="1600" dirty="0" err="1">
              <a:solidFill>
                <a:schemeClr val="tx1"/>
              </a:solidFill>
            </a:endParaRPr>
          </a:p>
        </p:txBody>
      </p:sp>
      <p:pic>
        <p:nvPicPr>
          <p:cNvPr id="7" name="Picture 6" descr="A picture containing text, gear, metalware&#10;&#10;Description automatically generated">
            <a:extLst>
              <a:ext uri="{FF2B5EF4-FFF2-40B4-BE49-F238E27FC236}">
                <a16:creationId xmlns:a16="http://schemas.microsoft.com/office/drawing/2014/main" id="{806955A6-8C4B-4881-9C6B-04991B30ADB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52276" y="13729219"/>
            <a:ext cx="1628775" cy="1228725"/>
          </a:xfrm>
          <a:prstGeom prst="rect">
            <a:avLst/>
          </a:prstGeom>
        </p:spPr>
      </p:pic>
    </p:spTree>
    <p:extLst>
      <p:ext uri="{BB962C8B-B14F-4D97-AF65-F5344CB8AC3E}">
        <p14:creationId xmlns:p14="http://schemas.microsoft.com/office/powerpoint/2010/main" val="195350781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134.0"/>
  <p:tag name="AS_RELEASE_DATE" val="2017.05.17"/>
  <p:tag name="AS_TITLE" val="Aspose.Slides for .NET 4.0"/>
  <p:tag name="AS_VERSION" val="17.5"/>
  <p:tag name="MEKKOFORMATS" val="&lt;MekkoFormats&gt;&lt;NumberFormat DecimalSeparator=&quot;.&quot; ThousandSeparator=&quot;,&quot; NegativeNumberFormat=&quot;1&quot; /&gt;&lt;Font&gt;&lt;Output_Font_Name Default=&quot;Arial&quot; UsePPTTheme=&quot;True&quot; /&gt;&lt;/Font&gt;&lt;DateFormat CultureID=&quot;4105&quot; FormatString=&quot;yyyy-MM-dd&quot; /&gt;&lt;/MekkoFormats&gt;"/>
  <p:tag name="OFFICE" val="Toronto"/>
</p:tagLst>
</file>

<file path=ppt/tags/tag2.xml><?xml version="1.0" encoding="utf-8"?>
<p:tagLst xmlns:a="http://schemas.openxmlformats.org/drawingml/2006/main" xmlns:r="http://schemas.openxmlformats.org/officeDocument/2006/relationships" xmlns:p="http://schemas.openxmlformats.org/presentationml/2006/main">
  <p:tag name="BAINBULLETSACTIVATED" val="False"/>
</p:tagLst>
</file>

<file path=ppt/tags/tag3.xml><?xml version="1.0" encoding="utf-8"?>
<p:tagLst xmlns:a="http://schemas.openxmlformats.org/drawingml/2006/main" xmlns:r="http://schemas.openxmlformats.org/officeDocument/2006/relationships" xmlns:p="http://schemas.openxmlformats.org/presentationml/2006/main">
  <p:tag name="BAINBULLETSACTIVATED" val="False"/>
</p:tagLst>
</file>

<file path=ppt/tags/tag4.xml><?xml version="1.0" encoding="utf-8"?>
<p:tagLst xmlns:a="http://schemas.openxmlformats.org/drawingml/2006/main" xmlns:r="http://schemas.openxmlformats.org/officeDocument/2006/relationships" xmlns:p="http://schemas.openxmlformats.org/presentationml/2006/main">
  <p:tag name="BAINBULLETSACTIVATED" val="False"/>
</p:tagLst>
</file>

<file path=ppt/theme/theme1.xml><?xml version="1.0" encoding="utf-8"?>
<a:theme xmlns:a="http://schemas.openxmlformats.org/drawingml/2006/main" name="C4A Infographics by DBC">
  <a:themeElements>
    <a:clrScheme name="C4A Infographic">
      <a:dk1>
        <a:srgbClr val="1A2C2E"/>
      </a:dk1>
      <a:lt1>
        <a:srgbClr val="59AAD2"/>
      </a:lt1>
      <a:dk2>
        <a:srgbClr val="FFFFFF"/>
      </a:dk2>
      <a:lt2>
        <a:srgbClr val="46C3D4"/>
      </a:lt2>
      <a:accent1>
        <a:srgbClr val="EA2C27"/>
      </a:accent1>
      <a:accent2>
        <a:srgbClr val="FFFFFF"/>
      </a:accent2>
      <a:accent3>
        <a:srgbClr val="1B87C9"/>
      </a:accent3>
      <a:accent4>
        <a:srgbClr val="EA2C27"/>
      </a:accent4>
      <a:accent5>
        <a:srgbClr val="1A2C2E"/>
      </a:accent5>
      <a:accent6>
        <a:srgbClr val="46C3D4"/>
      </a:accent6>
      <a:hlink>
        <a:srgbClr val="1A2C2E"/>
      </a:hlink>
      <a:folHlink>
        <a:srgbClr val="1B87C9"/>
      </a:folHlink>
    </a:clrScheme>
    <a:fontScheme name="C4A Infographic">
      <a:majorFont>
        <a:latin typeface="Century Gothic"/>
        <a:ea typeface="Arial"/>
        <a:cs typeface="Arial"/>
      </a:majorFont>
      <a:minorFont>
        <a:latin typeface="Century Gothic"/>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KYR.pptx" id="{6518C2C4-8B38-44D6-BA5D-D8DF8CF2DAE5}" vid="{403F4A03-8E19-46C2-80BF-A30276AC5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C4A Infographic Template</Template>
  <TotalTime>7278</TotalTime>
  <Words>1748</Words>
  <Application>Microsoft Office PowerPoint</Application>
  <PresentationFormat>Custom</PresentationFormat>
  <Paragraphs>103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SimHei</vt:lpstr>
      <vt:lpstr>Arial</vt:lpstr>
      <vt:lpstr>Calibri</vt:lpstr>
      <vt:lpstr>Calibri bold</vt:lpstr>
      <vt:lpstr>Century Gothic</vt:lpstr>
      <vt:lpstr>C4A Infographics by DBC</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yunjoo@studiodbc.com</dc:creator>
  <cp:lastModifiedBy>Mairead McCarthy</cp:lastModifiedBy>
  <cp:revision>95</cp:revision>
  <dcterms:created xsi:type="dcterms:W3CDTF">2020-08-13T20:15:00Z</dcterms:created>
  <dcterms:modified xsi:type="dcterms:W3CDTF">2021-02-12T21:13:46Z</dcterms:modified>
</cp:coreProperties>
</file>